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Lst>
  <p:notesMasterIdLst>
    <p:notesMasterId r:id="rId22"/>
  </p:notesMasterIdLst>
  <p:sldIdLst>
    <p:sldId id="256" r:id="rId5"/>
    <p:sldId id="257" r:id="rId6"/>
    <p:sldId id="258" r:id="rId7"/>
    <p:sldId id="259" r:id="rId8"/>
    <p:sldId id="269" r:id="rId9"/>
    <p:sldId id="270" r:id="rId10"/>
    <p:sldId id="271" r:id="rId11"/>
    <p:sldId id="276" r:id="rId12"/>
    <p:sldId id="261" r:id="rId13"/>
    <p:sldId id="277" r:id="rId14"/>
    <p:sldId id="262" r:id="rId15"/>
    <p:sldId id="263" r:id="rId16"/>
    <p:sldId id="272" r:id="rId17"/>
    <p:sldId id="264" r:id="rId18"/>
    <p:sldId id="273" r:id="rId19"/>
    <p:sldId id="274" r:id="rId20"/>
    <p:sldId id="275" r:id="rId21"/>
  </p:sldIdLst>
  <p:sldSz cx="12192000" cy="6858000"/>
  <p:notesSz cx="6805613" cy="99441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FF06FC-7FEA-CFB5-51D0-B402A3840983}" v="423" dt="2025-01-06T18:51:58.532"/>
    <p1510:client id="{2A228063-C8AA-E2FA-2E20-E4A8DF9F9528}" v="303" dt="2025-01-06T18:47:11.637"/>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os="3840"/>
        <p:guide orient="horz" pos="216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png>
</file>

<file path=ppt/media/image10.png>
</file>

<file path=ppt/media/image11.svg>
</file>

<file path=ppt/media/image12.jpeg>
</file>

<file path=ppt/media/image13.jpe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293" name="PlaceHolder 1"/>
          <p:cNvSpPr>
            <a:spLocks noGrp="1" noRot="1" noChangeAspect="1"/>
          </p:cNvSpPr>
          <p:nvPr>
            <p:ph type="sldImg"/>
          </p:nvPr>
        </p:nvSpPr>
        <p:spPr bwMode="auto">
          <a:xfrm>
            <a:off x="533520" y="764280"/>
            <a:ext cx="6704640" cy="3771360"/>
          </a:xfrm>
          <a:prstGeom prst="rect">
            <a:avLst/>
          </a:prstGeom>
          <a:noFill/>
          <a:ln w="0">
            <a:noFill/>
          </a:ln>
        </p:spPr>
        <p:txBody>
          <a:bodyPr lIns="0" tIns="0" rIns="0" bIns="0" anchor="ctr">
            <a:noAutofit/>
          </a:bodyPr>
          <a:lstStyle/>
          <a:p>
            <a:pPr>
              <a:defRPr/>
            </a:pPr>
            <a:r>
              <a:rPr lang="en-GB" sz="4400" b="0" strike="noStrike" spc="-1">
                <a:solidFill>
                  <a:srgbClr val="002E65"/>
                </a:solidFill>
                <a:latin typeface="Trebuchet MS"/>
              </a:rPr>
              <a:t>Click to move the slide</a:t>
            </a:r>
          </a:p>
        </p:txBody>
      </p:sp>
      <p:sp>
        <p:nvSpPr>
          <p:cNvPr id="294" name="PlaceHolder 2"/>
          <p:cNvSpPr>
            <a:spLocks noGrp="1"/>
          </p:cNvSpPr>
          <p:nvPr>
            <p:ph type="body"/>
          </p:nvPr>
        </p:nvSpPr>
        <p:spPr bwMode="auto">
          <a:xfrm>
            <a:off x="777240" y="4777560"/>
            <a:ext cx="6217560" cy="4525920"/>
          </a:xfrm>
          <a:prstGeom prst="rect">
            <a:avLst/>
          </a:prstGeom>
          <a:noFill/>
          <a:ln w="0">
            <a:noFill/>
          </a:ln>
        </p:spPr>
        <p:txBody>
          <a:bodyPr lIns="0" tIns="0" rIns="0" bIns="0" anchor="t">
            <a:noAutofit/>
          </a:bodyPr>
          <a:lstStyle/>
          <a:p>
            <a:pPr marL="216000" indent="0">
              <a:buNone/>
              <a:defRPr/>
            </a:pPr>
            <a:r>
              <a:rPr lang="en-US" sz="2000" b="0" strike="noStrike" spc="-1">
                <a:solidFill>
                  <a:srgbClr val="000000"/>
                </a:solidFill>
                <a:latin typeface="Arial"/>
              </a:rPr>
              <a:t>Click to edit the notes format</a:t>
            </a:r>
          </a:p>
        </p:txBody>
      </p:sp>
      <p:sp>
        <p:nvSpPr>
          <p:cNvPr id="295" name="PlaceHolder 3"/>
          <p:cNvSpPr>
            <a:spLocks noGrp="1"/>
          </p:cNvSpPr>
          <p:nvPr>
            <p:ph type="hdr"/>
          </p:nvPr>
        </p:nvSpPr>
        <p:spPr bwMode="auto">
          <a:xfrm>
            <a:off x="0" y="0"/>
            <a:ext cx="3372840" cy="502560"/>
          </a:xfrm>
          <a:prstGeom prst="rect">
            <a:avLst/>
          </a:prstGeom>
          <a:noFill/>
          <a:ln w="0">
            <a:noFill/>
          </a:ln>
        </p:spPr>
        <p:txBody>
          <a:bodyPr lIns="0" tIns="0" rIns="0" bIns="0" anchor="t">
            <a:noAutofit/>
          </a:bodyPr>
          <a:lstStyle/>
          <a:p>
            <a:pPr indent="0">
              <a:buNone/>
              <a:defRPr/>
            </a:pPr>
            <a:r>
              <a:rPr lang="en-US" sz="1400" b="0" strike="noStrike" spc="-1">
                <a:solidFill>
                  <a:srgbClr val="000000"/>
                </a:solidFill>
                <a:latin typeface="Times New Roman"/>
              </a:rPr>
              <a:t>&lt;header&gt;</a:t>
            </a:r>
          </a:p>
        </p:txBody>
      </p:sp>
      <p:sp>
        <p:nvSpPr>
          <p:cNvPr id="296" name="PlaceHolder 4"/>
          <p:cNvSpPr>
            <a:spLocks noGrp="1"/>
          </p:cNvSpPr>
          <p:nvPr>
            <p:ph type="dt" idx="5"/>
          </p:nvPr>
        </p:nvSpPr>
        <p:spPr bwMode="auto">
          <a:xfrm>
            <a:off x="4399200" y="0"/>
            <a:ext cx="3372840" cy="502560"/>
          </a:xfrm>
          <a:prstGeom prst="rect">
            <a:avLst/>
          </a:prstGeom>
          <a:noFill/>
          <a:ln w="0">
            <a:noFill/>
          </a:ln>
        </p:spPr>
        <p:txBody>
          <a:bodyPr lIns="0" tIns="0" rIns="0" bIns="0" anchor="t">
            <a:noAutofit/>
          </a:bodyPr>
          <a:lstStyle>
            <a:lvl1pPr indent="0" algn="r">
              <a:buNone/>
              <a:defRPr lang="en-US" sz="1400" b="0" strike="noStrike" spc="-1">
                <a:solidFill>
                  <a:srgbClr val="000000"/>
                </a:solidFill>
                <a:latin typeface="Times New Roman"/>
              </a:defRPr>
            </a:lvl1pPr>
          </a:lstStyle>
          <a:p>
            <a:pPr indent="0" algn="r">
              <a:buNone/>
              <a:defRPr/>
            </a:pPr>
            <a:r>
              <a:rPr lang="en-US" sz="1400" b="0" strike="noStrike" spc="-1">
                <a:solidFill>
                  <a:srgbClr val="000000"/>
                </a:solidFill>
                <a:latin typeface="Times New Roman"/>
              </a:rPr>
              <a:t>&lt;date/time&gt;</a:t>
            </a:r>
          </a:p>
        </p:txBody>
      </p:sp>
      <p:sp>
        <p:nvSpPr>
          <p:cNvPr id="297" name="PlaceHolder 5"/>
          <p:cNvSpPr>
            <a:spLocks noGrp="1"/>
          </p:cNvSpPr>
          <p:nvPr>
            <p:ph type="ftr" idx="6"/>
          </p:nvPr>
        </p:nvSpPr>
        <p:spPr bwMode="auto">
          <a:xfrm>
            <a:off x="0" y="9555480"/>
            <a:ext cx="3372840" cy="502560"/>
          </a:xfrm>
          <a:prstGeom prst="rect">
            <a:avLst/>
          </a:prstGeom>
          <a:noFill/>
          <a:ln w="0">
            <a:noFill/>
          </a:ln>
        </p:spPr>
        <p:txBody>
          <a:bodyPr lIns="0" tIns="0" rIns="0" bIns="0" anchor="b">
            <a:noAutofit/>
          </a:bodyPr>
          <a:lstStyle>
            <a:lvl1pPr indent="0">
              <a:buNone/>
              <a:defRPr lang="en-US" sz="1400" b="0" strike="noStrike" spc="-1">
                <a:solidFill>
                  <a:srgbClr val="000000"/>
                </a:solidFill>
                <a:latin typeface="Times New Roman"/>
              </a:defRPr>
            </a:lvl1pPr>
          </a:lstStyle>
          <a:p>
            <a:pPr indent="0">
              <a:buNone/>
              <a:defRPr/>
            </a:pPr>
            <a:r>
              <a:rPr lang="en-US" sz="1400" b="0" strike="noStrike" spc="-1">
                <a:solidFill>
                  <a:srgbClr val="000000"/>
                </a:solidFill>
                <a:latin typeface="Times New Roman"/>
              </a:rPr>
              <a:t>&lt;footer&gt;</a:t>
            </a:r>
          </a:p>
        </p:txBody>
      </p:sp>
      <p:sp>
        <p:nvSpPr>
          <p:cNvPr id="298" name="PlaceHolder 6"/>
          <p:cNvSpPr>
            <a:spLocks noGrp="1"/>
          </p:cNvSpPr>
          <p:nvPr>
            <p:ph type="sldNum" idx="7"/>
          </p:nvPr>
        </p:nvSpPr>
        <p:spPr bwMode="auto">
          <a:xfrm>
            <a:off x="4399200" y="9555480"/>
            <a:ext cx="3372840" cy="502560"/>
          </a:xfrm>
          <a:prstGeom prst="rect">
            <a:avLst/>
          </a:prstGeom>
          <a:noFill/>
          <a:ln w="0">
            <a:noFill/>
          </a:ln>
        </p:spPr>
        <p:txBody>
          <a:bodyPr lIns="0" tIns="0" rIns="0" bIns="0" anchor="b">
            <a:noAutofit/>
          </a:bodyPr>
          <a:lstStyle>
            <a:lvl1pPr indent="0" algn="r">
              <a:buNone/>
              <a:defRPr lang="en-US" sz="1400" b="0" strike="noStrike" spc="-1">
                <a:solidFill>
                  <a:srgbClr val="000000"/>
                </a:solidFill>
                <a:latin typeface="Times New Roman"/>
              </a:defRPr>
            </a:lvl1pPr>
          </a:lstStyle>
          <a:p>
            <a:pPr indent="0" algn="r">
              <a:buNone/>
              <a:defRPr/>
            </a:pPr>
            <a:fld id="{382D4BC0-47F2-4C48-BD61-4DCB6280AC16}" type="slidenum">
              <a:rPr lang="en-US" sz="1400" b="0" strike="noStrike" spc="-1">
                <a:solidFill>
                  <a:srgbClr val="000000"/>
                </a:solidFill>
                <a:latin typeface="Times New Roman"/>
              </a:rPr>
              <a:t>‹nr.›</a:t>
            </a:fld>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47" name="PlaceHolder 1"/>
          <p:cNvSpPr>
            <a:spLocks noGrp="1" noRot="1" noChangeAspect="1"/>
          </p:cNvSpPr>
          <p:nvPr>
            <p:ph type="sldImg"/>
          </p:nvPr>
        </p:nvSpPr>
        <p:spPr bwMode="auto">
          <a:xfrm>
            <a:off x="0" y="0"/>
            <a:ext cx="0" cy="0"/>
          </a:xfrm>
          <a:prstGeom prst="rect">
            <a:avLst/>
          </a:prstGeom>
          <a:ln w="0">
            <a:noFill/>
          </a:ln>
        </p:spPr>
      </p:sp>
      <p:sp>
        <p:nvSpPr>
          <p:cNvPr id="348"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49" name="PlaceHolder 3"/>
          <p:cNvSpPr>
            <a:spLocks noGrp="1"/>
          </p:cNvSpPr>
          <p:nvPr>
            <p:ph type="sldNum" idx="18"/>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62" name="PlaceHolder 1"/>
          <p:cNvSpPr>
            <a:spLocks noGrp="1" noRot="1" noChangeAspect="1"/>
          </p:cNvSpPr>
          <p:nvPr>
            <p:ph type="sldImg"/>
          </p:nvPr>
        </p:nvSpPr>
        <p:spPr bwMode="auto">
          <a:xfrm>
            <a:off x="0" y="0"/>
            <a:ext cx="0" cy="0"/>
          </a:xfrm>
          <a:prstGeom prst="rect">
            <a:avLst/>
          </a:prstGeom>
          <a:ln w="0">
            <a:noFill/>
          </a:ln>
        </p:spPr>
      </p:sp>
      <p:sp>
        <p:nvSpPr>
          <p:cNvPr id="363"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64" name="PlaceHolder 3"/>
          <p:cNvSpPr>
            <a:spLocks noGrp="1"/>
          </p:cNvSpPr>
          <p:nvPr>
            <p:ph type="sldNum" idx="23"/>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24666845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65" name="PlaceHolder 1"/>
          <p:cNvSpPr>
            <a:spLocks noGrp="1" noRot="1" noChangeAspect="1"/>
          </p:cNvSpPr>
          <p:nvPr>
            <p:ph type="sldImg"/>
          </p:nvPr>
        </p:nvSpPr>
        <p:spPr bwMode="auto">
          <a:xfrm>
            <a:off x="0" y="0"/>
            <a:ext cx="0" cy="0"/>
          </a:xfrm>
          <a:prstGeom prst="rect">
            <a:avLst/>
          </a:prstGeom>
          <a:ln w="0">
            <a:noFill/>
          </a:ln>
        </p:spPr>
      </p:sp>
      <p:sp>
        <p:nvSpPr>
          <p:cNvPr id="366"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67" name="PlaceHolder 3"/>
          <p:cNvSpPr>
            <a:spLocks noGrp="1"/>
          </p:cNvSpPr>
          <p:nvPr>
            <p:ph type="sldNum" idx="24"/>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68" name="PlaceHolder 1"/>
          <p:cNvSpPr>
            <a:spLocks noGrp="1" noRot="1" noChangeAspect="1"/>
          </p:cNvSpPr>
          <p:nvPr>
            <p:ph type="sldImg"/>
          </p:nvPr>
        </p:nvSpPr>
        <p:spPr bwMode="auto">
          <a:xfrm>
            <a:off x="0" y="0"/>
            <a:ext cx="0" cy="0"/>
          </a:xfrm>
          <a:prstGeom prst="rect">
            <a:avLst/>
          </a:prstGeom>
          <a:ln w="0">
            <a:noFill/>
          </a:ln>
        </p:spPr>
      </p:sp>
      <p:sp>
        <p:nvSpPr>
          <p:cNvPr id="369"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70" name="PlaceHolder 3"/>
          <p:cNvSpPr>
            <a:spLocks noGrp="1"/>
          </p:cNvSpPr>
          <p:nvPr>
            <p:ph type="sldNum" idx="25"/>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What did it all cost, as mentioned in the beginning, we made an estimated cost per category. In the final assembly, it is notable that more expenses went to the satellite network and Launch Stage. But, we saved money on the remaining categories which fills each other out.</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The total cost was 134 756 F and we have a leftover of 25 244F.</a:t>
            </a: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3564404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71" name="PlaceHolder 1"/>
          <p:cNvSpPr>
            <a:spLocks noGrp="1" noRot="1" noChangeAspect="1"/>
          </p:cNvSpPr>
          <p:nvPr>
            <p:ph type="sldImg"/>
          </p:nvPr>
        </p:nvSpPr>
        <p:spPr bwMode="auto">
          <a:xfrm>
            <a:off x="0" y="0"/>
            <a:ext cx="0" cy="0"/>
          </a:xfrm>
          <a:prstGeom prst="rect">
            <a:avLst/>
          </a:prstGeom>
          <a:ln w="0">
            <a:noFill/>
          </a:ln>
        </p:spPr>
      </p:sp>
      <p:sp>
        <p:nvSpPr>
          <p:cNvPr id="372"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73" name="PlaceHolder 3"/>
          <p:cNvSpPr>
            <a:spLocks noGrp="1"/>
          </p:cNvSpPr>
          <p:nvPr>
            <p:ph type="sldNum" idx="26"/>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3" name="PlaceHolder 1"/>
          <p:cNvSpPr>
            <a:spLocks noGrp="1" noRot="1" noChangeAspect="1"/>
          </p:cNvSpPr>
          <p:nvPr>
            <p:ph type="sldImg"/>
          </p:nvPr>
        </p:nvSpPr>
        <p:spPr bwMode="auto">
          <a:xfrm>
            <a:off x="0" y="0"/>
            <a:ext cx="0" cy="0"/>
          </a:xfrm>
          <a:prstGeom prst="rect">
            <a:avLst/>
          </a:prstGeom>
          <a:ln w="0">
            <a:noFill/>
          </a:ln>
        </p:spPr>
      </p:sp>
      <p:sp>
        <p:nvSpPr>
          <p:cNvPr id="354"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55" name="PlaceHolder 3"/>
          <p:cNvSpPr>
            <a:spLocks noGrp="1"/>
          </p:cNvSpPr>
          <p:nvPr>
            <p:ph type="sldNum" idx="20"/>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33675025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7BBA0-363B-A8AB-C583-CA6240544B9B}"/>
            </a:ext>
          </a:extLst>
        </p:cNvPr>
        <p:cNvGrpSpPr/>
        <p:nvPr/>
      </p:nvGrpSpPr>
      <p:grpSpPr bwMode="auto">
        <a:xfrm>
          <a:off x="0" y="0"/>
          <a:ext cx="0" cy="0"/>
          <a:chOff x="0" y="0"/>
          <a:chExt cx="0" cy="0"/>
        </a:xfrm>
      </p:grpSpPr>
      <p:sp>
        <p:nvSpPr>
          <p:cNvPr id="353" name="PlaceHolder 1">
            <a:extLst>
              <a:ext uri="{FF2B5EF4-FFF2-40B4-BE49-F238E27FC236}">
                <a16:creationId xmlns:a16="http://schemas.microsoft.com/office/drawing/2014/main" id="{018FE6D8-2F35-675A-F738-18F5FE47D3D3}"/>
              </a:ext>
            </a:extLst>
          </p:cNvPr>
          <p:cNvSpPr>
            <a:spLocks noGrp="1" noRot="1" noChangeAspect="1"/>
          </p:cNvSpPr>
          <p:nvPr>
            <p:ph type="sldImg"/>
          </p:nvPr>
        </p:nvSpPr>
        <p:spPr bwMode="auto">
          <a:xfrm>
            <a:off x="0" y="0"/>
            <a:ext cx="0" cy="0"/>
          </a:xfrm>
          <a:prstGeom prst="rect">
            <a:avLst/>
          </a:prstGeom>
          <a:ln w="0">
            <a:noFill/>
          </a:ln>
        </p:spPr>
      </p:sp>
      <p:sp>
        <p:nvSpPr>
          <p:cNvPr id="354" name="PlaceHolder 2">
            <a:extLst>
              <a:ext uri="{FF2B5EF4-FFF2-40B4-BE49-F238E27FC236}">
                <a16:creationId xmlns:a16="http://schemas.microsoft.com/office/drawing/2014/main" id="{6DF812EE-868E-3823-AFD4-2737F15EB481}"/>
              </a:ext>
            </a:extLst>
          </p:cNvPr>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55" name="PlaceHolder 3">
            <a:extLst>
              <a:ext uri="{FF2B5EF4-FFF2-40B4-BE49-F238E27FC236}">
                <a16:creationId xmlns:a16="http://schemas.microsoft.com/office/drawing/2014/main" id="{5C977A33-BC49-E78B-6460-B1A26834F633}"/>
              </a:ext>
            </a:extLst>
          </p:cNvPr>
          <p:cNvSpPr>
            <a:spLocks noGrp="1"/>
          </p:cNvSpPr>
          <p:nvPr>
            <p:ph type="sldNum" idx="20"/>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25147138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7DE08-B21C-F135-20B2-44F436B53493}"/>
            </a:ext>
          </a:extLst>
        </p:cNvPr>
        <p:cNvGrpSpPr/>
        <p:nvPr/>
      </p:nvGrpSpPr>
      <p:grpSpPr bwMode="auto">
        <a:xfrm>
          <a:off x="0" y="0"/>
          <a:ext cx="0" cy="0"/>
          <a:chOff x="0" y="0"/>
          <a:chExt cx="0" cy="0"/>
        </a:xfrm>
      </p:grpSpPr>
      <p:sp>
        <p:nvSpPr>
          <p:cNvPr id="353" name="PlaceHolder 1">
            <a:extLst>
              <a:ext uri="{FF2B5EF4-FFF2-40B4-BE49-F238E27FC236}">
                <a16:creationId xmlns:a16="http://schemas.microsoft.com/office/drawing/2014/main" id="{E3875F40-8787-0231-CB24-960CCEEE103B}"/>
              </a:ext>
            </a:extLst>
          </p:cNvPr>
          <p:cNvSpPr>
            <a:spLocks noGrp="1" noRot="1" noChangeAspect="1"/>
          </p:cNvSpPr>
          <p:nvPr>
            <p:ph type="sldImg"/>
          </p:nvPr>
        </p:nvSpPr>
        <p:spPr bwMode="auto">
          <a:xfrm>
            <a:off x="0" y="0"/>
            <a:ext cx="0" cy="0"/>
          </a:xfrm>
          <a:prstGeom prst="rect">
            <a:avLst/>
          </a:prstGeom>
          <a:ln w="0">
            <a:noFill/>
          </a:ln>
        </p:spPr>
      </p:sp>
      <p:sp>
        <p:nvSpPr>
          <p:cNvPr id="354" name="PlaceHolder 2">
            <a:extLst>
              <a:ext uri="{FF2B5EF4-FFF2-40B4-BE49-F238E27FC236}">
                <a16:creationId xmlns:a16="http://schemas.microsoft.com/office/drawing/2014/main" id="{7A7F7EDA-DC88-56B9-2ACB-B1AF66CCCB59}"/>
              </a:ext>
            </a:extLst>
          </p:cNvPr>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55" name="PlaceHolder 3">
            <a:extLst>
              <a:ext uri="{FF2B5EF4-FFF2-40B4-BE49-F238E27FC236}">
                <a16:creationId xmlns:a16="http://schemas.microsoft.com/office/drawing/2014/main" id="{41841DC7-52FB-7EB5-472F-1724BCD06CD3}"/>
              </a:ext>
            </a:extLst>
          </p:cNvPr>
          <p:cNvSpPr>
            <a:spLocks noGrp="1"/>
          </p:cNvSpPr>
          <p:nvPr>
            <p:ph type="sldNum" idx="20"/>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81469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0" name="PlaceHolder 1"/>
          <p:cNvSpPr>
            <a:spLocks noGrp="1" noRot="1" noChangeAspect="1"/>
          </p:cNvSpPr>
          <p:nvPr>
            <p:ph type="sldImg"/>
          </p:nvPr>
        </p:nvSpPr>
        <p:spPr bwMode="auto">
          <a:xfrm>
            <a:off x="0" y="0"/>
            <a:ext cx="0" cy="0"/>
          </a:xfrm>
          <a:prstGeom prst="rect">
            <a:avLst/>
          </a:prstGeom>
          <a:ln w="0">
            <a:noFill/>
          </a:ln>
        </p:spPr>
      </p:sp>
      <p:sp>
        <p:nvSpPr>
          <p:cNvPr id="351"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52" name="PlaceHolder 3"/>
          <p:cNvSpPr>
            <a:spLocks noGrp="1"/>
          </p:cNvSpPr>
          <p:nvPr>
            <p:ph type="sldNum" idx="19"/>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3" name="PlaceHolder 1"/>
          <p:cNvSpPr>
            <a:spLocks noGrp="1" noRot="1" noChangeAspect="1"/>
          </p:cNvSpPr>
          <p:nvPr>
            <p:ph type="sldImg"/>
          </p:nvPr>
        </p:nvSpPr>
        <p:spPr bwMode="auto">
          <a:xfrm>
            <a:off x="0" y="0"/>
            <a:ext cx="0" cy="0"/>
          </a:xfrm>
          <a:prstGeom prst="rect">
            <a:avLst/>
          </a:prstGeom>
          <a:ln w="0">
            <a:noFill/>
          </a:ln>
        </p:spPr>
      </p:sp>
      <p:sp>
        <p:nvSpPr>
          <p:cNvPr id="354"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Our mission is to bring an experimental farm module to the dark side of the mun on order to test if life is possible and what the optimal conditions are.</a:t>
            </a:r>
            <a:endParaRPr lang="en-US" sz="1800" b="0" strike="noStrike" spc="-1">
              <a:solidFill>
                <a:srgbClr val="000000"/>
              </a:solidFill>
              <a:latin typeface="Arial"/>
            </a:endParaRPr>
          </a:p>
        </p:txBody>
      </p:sp>
      <p:sp>
        <p:nvSpPr>
          <p:cNvPr id="355" name="PlaceHolder 3"/>
          <p:cNvSpPr>
            <a:spLocks noGrp="1"/>
          </p:cNvSpPr>
          <p:nvPr>
            <p:ph type="sldNum" idx="20"/>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Robbe</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For this, we have some system requirements and constrains.</a:t>
            </a:r>
            <a:endParaRPr lang="en-US"/>
          </a:p>
          <a:p>
            <a:pPr marL="215900">
              <a:defRPr/>
            </a:pPr>
            <a:r>
              <a:rPr lang="en-US" sz="1800" spc="-1">
                <a:solidFill>
                  <a:srgbClr val="000000"/>
                </a:solidFill>
                <a:latin typeface="Arial"/>
                <a:cs typeface="Arial"/>
              </a:rPr>
              <a:t>The requirements of our system are:</a:t>
            </a:r>
          </a:p>
          <a:p>
            <a:pPr marL="501650" indent="-285750">
              <a:buFont typeface="Calibri"/>
              <a:buChar char="-"/>
              <a:defRPr/>
            </a:pPr>
            <a:r>
              <a:rPr lang="en-US" sz="1800" spc="-1">
                <a:solidFill>
                  <a:srgbClr val="000000"/>
                </a:solidFill>
                <a:latin typeface="Arial"/>
                <a:cs typeface="Arial"/>
              </a:rPr>
              <a:t>Bring an experimental farm module that has a weight of 4 ton and needs a certain energy of 0.29 Electric Charge per second</a:t>
            </a:r>
          </a:p>
          <a:p>
            <a:pPr marL="501650" indent="-285750">
              <a:buFont typeface="Calibri"/>
              <a:buChar char="-"/>
              <a:defRPr/>
            </a:pPr>
            <a:r>
              <a:rPr lang="en-US" sz="1800" spc="-1">
                <a:solidFill>
                  <a:srgbClr val="000000"/>
                </a:solidFill>
                <a:latin typeface="Arial"/>
                <a:cs typeface="Arial"/>
              </a:rPr>
              <a:t>Provide a constant communication medium between </a:t>
            </a:r>
            <a:r>
              <a:rPr lang="en-US" sz="1800" spc="-1" err="1">
                <a:solidFill>
                  <a:srgbClr val="000000"/>
                </a:solidFill>
                <a:latin typeface="Arial"/>
                <a:cs typeface="Arial"/>
              </a:rPr>
              <a:t>Kerbin</a:t>
            </a:r>
            <a:r>
              <a:rPr lang="en-US" sz="1800" spc="-1">
                <a:solidFill>
                  <a:srgbClr val="000000"/>
                </a:solidFill>
                <a:latin typeface="Arial"/>
                <a:cs typeface="Arial"/>
              </a:rPr>
              <a:t> and the Mun where a 10 minutes interval must be guaranteed for a whole day. </a:t>
            </a:r>
          </a:p>
          <a:p>
            <a:pPr marL="501650" indent="-285750">
              <a:buFont typeface="Calibri"/>
              <a:buChar char="-"/>
              <a:defRPr/>
            </a:pPr>
            <a:r>
              <a:rPr lang="en-US" sz="1800" spc="-1">
                <a:solidFill>
                  <a:srgbClr val="000000"/>
                </a:solidFill>
                <a:latin typeface="Arial"/>
                <a:cs typeface="Arial"/>
              </a:rPr>
              <a:t>No returning vessel nor reusable components must be used</a:t>
            </a:r>
          </a:p>
          <a:p>
            <a:pPr marL="501650" indent="-285750">
              <a:buFont typeface="Calibri"/>
              <a:buChar char="-"/>
              <a:defRPr/>
            </a:pPr>
            <a:r>
              <a:rPr lang="en-US" sz="1800" spc="-1">
                <a:solidFill>
                  <a:srgbClr val="000000"/>
                </a:solidFill>
                <a:latin typeface="Arial"/>
                <a:cs typeface="Arial"/>
              </a:rPr>
              <a:t>We do not send </a:t>
            </a:r>
            <a:r>
              <a:rPr lang="en-US" sz="1800" spc="-1" err="1">
                <a:solidFill>
                  <a:srgbClr val="000000"/>
                </a:solidFill>
                <a:latin typeface="Arial"/>
                <a:cs typeface="Arial"/>
              </a:rPr>
              <a:t>Kerbins</a:t>
            </a:r>
            <a:r>
              <a:rPr lang="en-US" sz="1800" spc="-1">
                <a:solidFill>
                  <a:srgbClr val="000000"/>
                </a:solidFill>
                <a:latin typeface="Arial"/>
                <a:cs typeface="Arial"/>
              </a:rPr>
              <a:t> but only the farm module that is sustainable on its own</a:t>
            </a:r>
          </a:p>
          <a:p>
            <a:pPr marL="501650" indent="-285750">
              <a:buFont typeface="Calibri"/>
              <a:buChar char="-"/>
              <a:defRPr/>
            </a:pPr>
            <a:r>
              <a:rPr lang="en-US" sz="1800" spc="-1">
                <a:solidFill>
                  <a:srgbClr val="000000"/>
                </a:solidFill>
                <a:latin typeface="Arial"/>
                <a:cs typeface="Arial"/>
              </a:rPr>
              <a:t>Our total trajectory will need a Delta-V of 5150 m/s. For uncertainties, we've added a 15% margin which boils down to a Delta-V of 5922 m/s</a:t>
            </a:r>
          </a:p>
          <a:p>
            <a:pPr marL="501650" indent="-285750">
              <a:buFont typeface="Calibri"/>
              <a:buChar char="-"/>
              <a:defRPr/>
            </a:pPr>
            <a:r>
              <a:rPr lang="en-US" sz="1800" spc="-1">
                <a:solidFill>
                  <a:srgbClr val="000000"/>
                </a:solidFill>
                <a:latin typeface="Arial"/>
                <a:cs typeface="Arial"/>
              </a:rPr>
              <a:t>As for the budget, it is in the name of science </a:t>
            </a: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Robbe</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But sadly, we do not have carte blanche, We're given 160 000 funds to spend over our project.</a:t>
            </a:r>
            <a:endParaRPr lang="en-US"/>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Then, we've made an estimation cost (asked the financial officer) where we can spend what. </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We estimated that our most expenses will go to the launch of our rocket and the farm module. Next the satellite network and lastly the transfer stages in space itself.</a:t>
            </a:r>
          </a:p>
          <a:p>
            <a:pPr marL="215900">
              <a:defRPr/>
            </a:pPr>
            <a:r>
              <a:rPr lang="en-US" sz="1800" spc="-1">
                <a:solidFill>
                  <a:srgbClr val="000000"/>
                </a:solidFill>
                <a:latin typeface="Arial"/>
                <a:cs typeface="Arial"/>
              </a:rPr>
              <a:t>To account for unforeseen things, we've added a contingency of 10%.</a:t>
            </a:r>
          </a:p>
          <a:p>
            <a:pPr marL="215900">
              <a:defRPr/>
            </a:pPr>
            <a:endParaRPr lang="en-US" sz="1800" spc="-1">
              <a:solidFill>
                <a:srgbClr val="000000"/>
              </a:solidFill>
              <a:latin typeface="Arial"/>
              <a:cs typeface="Arial"/>
            </a:endParaRPr>
          </a:p>
          <a:p>
            <a:pPr marL="215900">
              <a:defRPr/>
            </a:pPr>
            <a:r>
              <a:rPr lang="en-US" spc="-1">
                <a:solidFill>
                  <a:srgbClr val="000000"/>
                </a:solidFill>
                <a:cs typeface="Arial"/>
              </a:rPr>
              <a:t>This total cost, is still lower that the budget given. </a:t>
            </a:r>
          </a:p>
          <a:p>
            <a:pPr marL="215900">
              <a:defRPr/>
            </a:pPr>
            <a:r>
              <a:rPr lang="en-US" spc="-1">
                <a:solidFill>
                  <a:srgbClr val="000000"/>
                </a:solidFill>
                <a:cs typeface="Arial"/>
              </a:rPr>
              <a:t>As we want more contracts in the future, going below the given budget for the same </a:t>
            </a:r>
            <a:r>
              <a:rPr lang="en-US" spc="-1" err="1">
                <a:solidFill>
                  <a:srgbClr val="000000"/>
                </a:solidFill>
                <a:cs typeface="Arial"/>
              </a:rPr>
              <a:t>equipement</a:t>
            </a:r>
            <a:r>
              <a:rPr lang="en-US" spc="-1">
                <a:solidFill>
                  <a:srgbClr val="000000"/>
                </a:solidFill>
                <a:cs typeface="Arial"/>
              </a:rPr>
              <a:t>, but optimized, will be remembered hopefully by the stakeholders.</a:t>
            </a:r>
            <a:endParaRPr lang="en-US">
              <a:cs typeface="Arial"/>
            </a:endParaRP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1576161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Robbe</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The farm module is placed on the dark side of the moon. On this side, we have a half day of sun and a half day of night. Therefore, it is vital to determine the needed EC/second for this whole module.</a:t>
            </a:r>
            <a:endParaRPr lang="en-US"/>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This module will consist of the farm module which consumes 0.29 </a:t>
            </a:r>
            <a:r>
              <a:rPr lang="en-US" sz="1800" spc="-1" err="1">
                <a:solidFill>
                  <a:srgbClr val="000000"/>
                </a:solidFill>
                <a:latin typeface="Arial"/>
                <a:cs typeface="Arial"/>
              </a:rPr>
              <a:t>ish</a:t>
            </a:r>
            <a:r>
              <a:rPr lang="en-US" sz="1800" spc="-1">
                <a:solidFill>
                  <a:srgbClr val="000000"/>
                </a:solidFill>
                <a:latin typeface="Arial"/>
                <a:cs typeface="Arial"/>
              </a:rPr>
              <a:t> EC/s and the used antenna that consumes 20 EC/s. </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The antenna will only be active each 10 minutes and the farm module will be constantly active. This antenna is selected with the required transmission speed</a:t>
            </a:r>
          </a:p>
          <a:p>
            <a:pPr marL="215900">
              <a:defRPr/>
            </a:pPr>
            <a:r>
              <a:rPr lang="en-US" sz="1800" spc="-1">
                <a:solidFill>
                  <a:srgbClr val="000000"/>
                </a:solidFill>
                <a:latin typeface="Arial"/>
                <a:cs typeface="Arial"/>
              </a:rPr>
              <a:t>You may notice that the duration of the Farm module is odd and is not represented as an earths full day. This is because the Mun needs 38 hours for a full rotation and not 24 hours.</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All combined gives us an EC/day of approximately 44 000 </a:t>
            </a: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631949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6" name="PlaceHolder 1"/>
          <p:cNvSpPr>
            <a:spLocks noGrp="1" noRot="1" noChangeAspect="1"/>
          </p:cNvSpPr>
          <p:nvPr>
            <p:ph type="sldImg"/>
          </p:nvPr>
        </p:nvSpPr>
        <p:spPr bwMode="auto">
          <a:xfrm>
            <a:off x="0" y="0"/>
            <a:ext cx="0" cy="0"/>
          </a:xfrm>
          <a:prstGeom prst="rect">
            <a:avLst/>
          </a:prstGeom>
          <a:ln w="0">
            <a:noFill/>
          </a:ln>
        </p:spPr>
      </p:sp>
      <p:sp>
        <p:nvSpPr>
          <p:cNvPr id="357"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5900">
              <a:defRPr/>
            </a:pPr>
            <a:r>
              <a:rPr lang="en-US" sz="1800" spc="-1">
                <a:solidFill>
                  <a:srgbClr val="000000"/>
                </a:solidFill>
                <a:latin typeface="Arial"/>
                <a:cs typeface="Arial"/>
              </a:rPr>
              <a:t>Robbe</a:t>
            </a:r>
          </a:p>
          <a:p>
            <a:pPr marL="215900">
              <a:defRPr/>
            </a:pPr>
            <a:endParaRPr lang="en-US" sz="1800" spc="-1">
              <a:solidFill>
                <a:srgbClr val="000000"/>
              </a:solidFill>
              <a:latin typeface="Arial"/>
              <a:cs typeface="Arial"/>
            </a:endParaRPr>
          </a:p>
          <a:p>
            <a:pPr marL="215900">
              <a:defRPr/>
            </a:pPr>
            <a:r>
              <a:rPr lang="en-US" sz="1800" spc="-1">
                <a:solidFill>
                  <a:srgbClr val="000000"/>
                </a:solidFill>
                <a:latin typeface="Arial"/>
                <a:cs typeface="Arial"/>
              </a:rPr>
              <a:t>The needed energy of </a:t>
            </a:r>
            <a:r>
              <a:rPr lang="en-US" sz="1800" spc="-1">
                <a:solidFill>
                  <a:srgbClr val="000000"/>
                </a:solidFill>
                <a:cs typeface="Arial"/>
              </a:rPr>
              <a:t>44 000 </a:t>
            </a:r>
            <a:r>
              <a:rPr lang="en-US" spc="-1">
                <a:solidFill>
                  <a:srgbClr val="000000"/>
                </a:solidFill>
                <a:cs typeface="Arial"/>
              </a:rPr>
              <a:t>EC per day should be provided also in the night where no sun is present. Therefore, we need batteries that store half the energy needed of a full day. </a:t>
            </a:r>
            <a:endParaRPr lang="nl-NL">
              <a:cs typeface="Arial"/>
            </a:endParaRPr>
          </a:p>
          <a:p>
            <a:pPr marL="215900">
              <a:defRPr/>
            </a:pPr>
            <a:r>
              <a:rPr lang="en-US" spc="-1">
                <a:solidFill>
                  <a:srgbClr val="000000"/>
                </a:solidFill>
                <a:cs typeface="Arial"/>
              </a:rPr>
              <a:t>This is around 22 000 EC. We took a total of 24 000 EC which gives a battery usage of 92.5% in night time.</a:t>
            </a:r>
            <a:endParaRPr lang="en-US"/>
          </a:p>
          <a:p>
            <a:pPr marL="215900">
              <a:defRPr/>
            </a:pPr>
            <a:endParaRPr lang="en-US" spc="-1">
              <a:solidFill>
                <a:srgbClr val="000000"/>
              </a:solidFill>
              <a:latin typeface="Arial"/>
              <a:cs typeface="Arial"/>
            </a:endParaRPr>
          </a:p>
          <a:p>
            <a:pPr marL="215900">
              <a:defRPr/>
            </a:pPr>
            <a:r>
              <a:rPr lang="en-US" spc="-1">
                <a:solidFill>
                  <a:srgbClr val="000000"/>
                </a:solidFill>
                <a:latin typeface="Arial"/>
                <a:cs typeface="Arial"/>
              </a:rPr>
              <a:t>Of course, in daytime, both the battery as the module must be charged or powered. Therefore, we need double the amount of energy used in the night in order to charge and power everything.</a:t>
            </a:r>
          </a:p>
          <a:p>
            <a:pPr marL="215900">
              <a:defRPr/>
            </a:pPr>
            <a:r>
              <a:rPr lang="en-US" spc="-1">
                <a:solidFill>
                  <a:srgbClr val="000000"/>
                </a:solidFill>
                <a:latin typeface="Arial"/>
                <a:cs typeface="Arial"/>
              </a:rPr>
              <a:t>This again will be around 44 000 EC.</a:t>
            </a:r>
          </a:p>
          <a:p>
            <a:pPr marL="215900">
              <a:defRPr/>
            </a:pPr>
            <a:endParaRPr lang="en-US" spc="-1">
              <a:solidFill>
                <a:srgbClr val="000000"/>
              </a:solidFill>
              <a:latin typeface="Arial"/>
              <a:cs typeface="Arial"/>
            </a:endParaRPr>
          </a:p>
          <a:p>
            <a:pPr marL="215900">
              <a:defRPr/>
            </a:pPr>
            <a:r>
              <a:rPr lang="en-US" spc="-1">
                <a:solidFill>
                  <a:srgbClr val="000000"/>
                </a:solidFill>
                <a:latin typeface="Arial"/>
                <a:cs typeface="Arial"/>
              </a:rPr>
              <a:t>We took 3 OX-STAT solar panels that will have a charge rate of 164% so the battery and needed power is plenty available.</a:t>
            </a:r>
          </a:p>
          <a:p>
            <a:pPr marL="215900">
              <a:defRPr/>
            </a:pPr>
            <a:endParaRPr lang="en-US" spc="-1">
              <a:solidFill>
                <a:srgbClr val="000000"/>
              </a:solidFill>
              <a:latin typeface="Arial"/>
              <a:cs typeface="Arial"/>
            </a:endParaRPr>
          </a:p>
        </p:txBody>
      </p:sp>
      <p:sp>
        <p:nvSpPr>
          <p:cNvPr id="358" name="PlaceHolder 3"/>
          <p:cNvSpPr>
            <a:spLocks noGrp="1"/>
          </p:cNvSpPr>
          <p:nvPr>
            <p:ph type="sldNum" idx="21"/>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11948199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59" name="PlaceHolder 1"/>
          <p:cNvSpPr>
            <a:spLocks noGrp="1" noRot="1" noChangeAspect="1"/>
          </p:cNvSpPr>
          <p:nvPr>
            <p:ph type="sldImg"/>
          </p:nvPr>
        </p:nvSpPr>
        <p:spPr bwMode="auto">
          <a:xfrm>
            <a:off x="0" y="0"/>
            <a:ext cx="0" cy="0"/>
          </a:xfrm>
          <a:prstGeom prst="rect">
            <a:avLst/>
          </a:prstGeom>
          <a:ln w="0">
            <a:noFill/>
          </a:ln>
        </p:spPr>
      </p:sp>
      <p:sp>
        <p:nvSpPr>
          <p:cNvPr id="360"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61" name="PlaceHolder 3"/>
          <p:cNvSpPr>
            <a:spLocks noGrp="1"/>
          </p:cNvSpPr>
          <p:nvPr>
            <p:ph type="sldNum" idx="22"/>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extLst>
      <p:ext uri="{BB962C8B-B14F-4D97-AF65-F5344CB8AC3E}">
        <p14:creationId xmlns:p14="http://schemas.microsoft.com/office/powerpoint/2010/main" val="2781102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bwMode="auto">
        <a:xfrm>
          <a:off x="0" y="0"/>
          <a:ext cx="0" cy="0"/>
          <a:chOff x="0" y="0"/>
          <a:chExt cx="0" cy="0"/>
        </a:xfrm>
      </p:grpSpPr>
      <p:sp>
        <p:nvSpPr>
          <p:cNvPr id="362" name="PlaceHolder 1"/>
          <p:cNvSpPr>
            <a:spLocks noGrp="1" noRot="1" noChangeAspect="1"/>
          </p:cNvSpPr>
          <p:nvPr>
            <p:ph type="sldImg"/>
          </p:nvPr>
        </p:nvSpPr>
        <p:spPr bwMode="auto">
          <a:xfrm>
            <a:off x="0" y="0"/>
            <a:ext cx="0" cy="0"/>
          </a:xfrm>
          <a:prstGeom prst="rect">
            <a:avLst/>
          </a:prstGeom>
          <a:ln w="0">
            <a:noFill/>
          </a:ln>
        </p:spPr>
      </p:sp>
      <p:sp>
        <p:nvSpPr>
          <p:cNvPr id="363" name="PlaceHolder 2"/>
          <p:cNvSpPr>
            <a:spLocks noGrp="1"/>
          </p:cNvSpPr>
          <p:nvPr>
            <p:ph type="body"/>
          </p:nvPr>
        </p:nvSpPr>
        <p:spPr bwMode="auto">
          <a:xfrm>
            <a:off x="685800" y="4400640"/>
            <a:ext cx="5486039" cy="3600000"/>
          </a:xfrm>
          <a:prstGeom prst="rect">
            <a:avLst/>
          </a:prstGeom>
          <a:noFill/>
          <a:ln w="0">
            <a:noFill/>
          </a:ln>
        </p:spPr>
        <p:txBody>
          <a:bodyPr anchor="ctr">
            <a:noAutofit/>
          </a:bodyPr>
          <a:lstStyle/>
          <a:p>
            <a:pPr marL="216000" indent="0">
              <a:buNone/>
              <a:defRPr/>
            </a:pPr>
            <a:endParaRPr lang="en-US" sz="1800" b="0" strike="noStrike" spc="-1">
              <a:solidFill>
                <a:srgbClr val="000000"/>
              </a:solidFill>
              <a:latin typeface="Arial"/>
            </a:endParaRPr>
          </a:p>
        </p:txBody>
      </p:sp>
      <p:sp>
        <p:nvSpPr>
          <p:cNvPr id="364" name="PlaceHolder 3"/>
          <p:cNvSpPr>
            <a:spLocks noGrp="1"/>
          </p:cNvSpPr>
          <p:nvPr>
            <p:ph type="sldNum" idx="23"/>
          </p:nvPr>
        </p:nvSpPr>
        <p:spPr bwMode="auto">
          <a:xfrm>
            <a:off x="3884760" y="8685360"/>
            <a:ext cx="2971440" cy="458280"/>
          </a:xfrm>
          <a:prstGeom prst="rect">
            <a:avLst/>
          </a:prstGeom>
          <a:noFill/>
          <a:ln w="0">
            <a:noFill/>
          </a:ln>
        </p:spPr>
        <p:txBody>
          <a:bodyPr anchor="b">
            <a:noAutofit/>
          </a:bodyPr>
          <a:lstStyle/>
          <a:p>
            <a:pPr indent="0">
              <a:buNone/>
              <a:defRPr/>
            </a:pPr>
            <a:endParaRPr lang="en-US" sz="1200" b="0" strike="noStrike" spc="-1">
              <a:solidFill>
                <a:srgbClr val="000000"/>
              </a:solidFill>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Slide">
    <p:spTree>
      <p:nvGrpSpPr>
        <p:cNvPr id="1" name=""/>
        <p:cNvGrpSpPr/>
        <p:nvPr/>
      </p:nvGrpSpPr>
      <p:grpSpPr bwMode="auto">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objOverTx" preserve="1" userDrawn="1">
  <p:cSld name="Title, Content over Content">
    <p:spTree>
      <p:nvGrpSpPr>
        <p:cNvPr id="1" name=""/>
        <p:cNvGrpSpPr/>
        <p:nvPr/>
      </p:nvGrpSpPr>
      <p:grpSpPr bwMode="auto">
        <a:xfrm>
          <a:off x="0" y="0"/>
          <a:ext cx="0" cy="0"/>
          <a:chOff x="0" y="0"/>
          <a:chExt cx="0" cy="0"/>
        </a:xfrm>
      </p:grpSpPr>
      <p:sp>
        <p:nvSpPr>
          <p:cNvPr id="24"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25" name="PlaceHolder 2"/>
          <p:cNvSpPr>
            <a:spLocks noGrp="1"/>
          </p:cNvSpPr>
          <p:nvPr>
            <p:ph/>
          </p:nvPr>
        </p:nvSpPr>
        <p:spPr bwMode="auto">
          <a:xfrm>
            <a:off x="623879" y="151632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26" name="PlaceHolder 3"/>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fourObj" preserve="1" userDrawn="1">
  <p:cSld name="Title, 4 Content">
    <p:spTree>
      <p:nvGrpSpPr>
        <p:cNvPr id="1" name=""/>
        <p:cNvGrpSpPr/>
        <p:nvPr/>
      </p:nvGrpSpPr>
      <p:grpSpPr bwMode="auto">
        <a:xfrm>
          <a:off x="0" y="0"/>
          <a:ext cx="0" cy="0"/>
          <a:chOff x="0" y="0"/>
          <a:chExt cx="0" cy="0"/>
        </a:xfrm>
      </p:grpSpPr>
      <p:sp>
        <p:nvSpPr>
          <p:cNvPr id="2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28"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29"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0"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1" name="PlaceHolder 5"/>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type="blank" preserve="1" userDrawn="1">
  <p:cSld name="Title, 6 Content">
    <p:spTree>
      <p:nvGrpSpPr>
        <p:cNvPr id="1" name=""/>
        <p:cNvGrpSpPr/>
        <p:nvPr/>
      </p:nvGrpSpPr>
      <p:grpSpPr bwMode="auto">
        <a:xfrm>
          <a:off x="0" y="0"/>
          <a:ext cx="0" cy="0"/>
          <a:chOff x="0" y="0"/>
          <a:chExt cx="0" cy="0"/>
        </a:xfrm>
      </p:grpSpPr>
      <p:sp>
        <p:nvSpPr>
          <p:cNvPr id="3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33" name="PlaceHolder 2"/>
          <p:cNvSpPr>
            <a:spLocks noGrp="1"/>
          </p:cNvSpPr>
          <p:nvPr>
            <p:ph/>
          </p:nvPr>
        </p:nvSpPr>
        <p:spPr bwMode="auto">
          <a:xfrm>
            <a:off x="623879"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4" name="PlaceHolder 3"/>
          <p:cNvSpPr>
            <a:spLocks noGrp="1"/>
          </p:cNvSpPr>
          <p:nvPr>
            <p:ph/>
          </p:nvPr>
        </p:nvSpPr>
        <p:spPr bwMode="auto">
          <a:xfrm>
            <a:off x="432396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5" name="PlaceHolder 4"/>
          <p:cNvSpPr>
            <a:spLocks noGrp="1"/>
          </p:cNvSpPr>
          <p:nvPr>
            <p:ph/>
          </p:nvPr>
        </p:nvSpPr>
        <p:spPr bwMode="auto">
          <a:xfrm>
            <a:off x="802440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6" name="PlaceHolder 5"/>
          <p:cNvSpPr>
            <a:spLocks noGrp="1"/>
          </p:cNvSpPr>
          <p:nvPr>
            <p:ph/>
          </p:nvPr>
        </p:nvSpPr>
        <p:spPr bwMode="auto">
          <a:xfrm>
            <a:off x="623879"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7" name="PlaceHolder 6"/>
          <p:cNvSpPr>
            <a:spLocks noGrp="1"/>
          </p:cNvSpPr>
          <p:nvPr>
            <p:ph/>
          </p:nvPr>
        </p:nvSpPr>
        <p:spPr bwMode="auto">
          <a:xfrm>
            <a:off x="432396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38" name="PlaceHolder 7"/>
          <p:cNvSpPr>
            <a:spLocks noGrp="1"/>
          </p:cNvSpPr>
          <p:nvPr>
            <p:ph/>
          </p:nvPr>
        </p:nvSpPr>
        <p:spPr bwMode="auto">
          <a:xfrm>
            <a:off x="802440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Slide">
    <p:spTree>
      <p:nvGrpSpPr>
        <p:cNvPr id="1" name=""/>
        <p:cNvGrpSpPr/>
        <p:nvPr/>
      </p:nvGrpSpPr>
      <p:grpSpPr bwMode="auto">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tx" preserve="1" userDrawn="1">
  <p:cSld name="Title Slide">
    <p:spTree>
      <p:nvGrpSpPr>
        <p:cNvPr id="1" name=""/>
        <p:cNvGrpSpPr/>
        <p:nvPr/>
      </p:nvGrpSpPr>
      <p:grpSpPr bwMode="auto">
        <a:xfrm>
          <a:off x="0" y="0"/>
          <a:ext cx="0" cy="0"/>
          <a:chOff x="0" y="0"/>
          <a:chExt cx="0" cy="0"/>
        </a:xfrm>
      </p:grpSpPr>
      <p:sp>
        <p:nvSpPr>
          <p:cNvPr id="43"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44" name="PlaceHolder 2"/>
          <p:cNvSpPr>
            <a:spLocks noGrp="1"/>
          </p:cNvSpPr>
          <p:nvPr>
            <p:ph type="subTitle"/>
          </p:nvPr>
        </p:nvSpPr>
        <p:spPr bwMode="auto">
          <a:xfrm>
            <a:off x="623879" y="1516320"/>
            <a:ext cx="10944000" cy="4720680"/>
          </a:xfrm>
          <a:prstGeom prst="rect">
            <a:avLst/>
          </a:prstGeom>
          <a:noFill/>
          <a:ln w="0">
            <a:noFill/>
          </a:ln>
        </p:spPr>
        <p:txBody>
          <a:bodyPr lIns="0" tIns="0" rIns="0" bIns="0" anchor="ctr">
            <a:noAutofit/>
          </a:bodyPr>
          <a:lstStyle/>
          <a:p>
            <a:pPr indent="0" algn="ctr">
              <a:buNone/>
              <a:defRPr/>
            </a:pPr>
            <a:endParaRPr lang="en-US" sz="32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type="obj" preserve="1" userDrawn="1">
  <p:cSld name="Title, Content">
    <p:spTree>
      <p:nvGrpSpPr>
        <p:cNvPr id="1" name=""/>
        <p:cNvGrpSpPr/>
        <p:nvPr/>
      </p:nvGrpSpPr>
      <p:grpSpPr bwMode="auto">
        <a:xfrm>
          <a:off x="0" y="0"/>
          <a:ext cx="0" cy="0"/>
          <a:chOff x="0" y="0"/>
          <a:chExt cx="0" cy="0"/>
        </a:xfrm>
      </p:grpSpPr>
      <p:sp>
        <p:nvSpPr>
          <p:cNvPr id="4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46" name="PlaceHolder 2"/>
          <p:cNvSpPr>
            <a:spLocks noGrp="1"/>
          </p:cNvSpPr>
          <p:nvPr>
            <p:ph/>
          </p:nvPr>
        </p:nvSpPr>
        <p:spPr bwMode="auto">
          <a:xfrm>
            <a:off x="623879" y="1516320"/>
            <a:ext cx="109440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PhAnim="0" type="twoObj" preserve="1" userDrawn="1">
  <p:cSld name="Title, 2 Content">
    <p:spTree>
      <p:nvGrpSpPr>
        <p:cNvPr id="1" name=""/>
        <p:cNvGrpSpPr/>
        <p:nvPr/>
      </p:nvGrpSpPr>
      <p:grpSpPr bwMode="auto">
        <a:xfrm>
          <a:off x="0" y="0"/>
          <a:ext cx="0" cy="0"/>
          <a:chOff x="0" y="0"/>
          <a:chExt cx="0" cy="0"/>
        </a:xfrm>
      </p:grpSpPr>
      <p:sp>
        <p:nvSpPr>
          <p:cNvPr id="4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48"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49"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sp>
        <p:nvSpPr>
          <p:cNvPr id="5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PhAnim="0" type="objOnly" preserve="1" userDrawn="1">
  <p:cSld name="Centered Text">
    <p:spTree>
      <p:nvGrpSpPr>
        <p:cNvPr id="1" name=""/>
        <p:cNvGrpSpPr/>
        <p:nvPr/>
      </p:nvGrpSpPr>
      <p:grpSpPr bwMode="auto">
        <a:xfrm>
          <a:off x="0" y="0"/>
          <a:ext cx="0" cy="0"/>
          <a:chOff x="0" y="0"/>
          <a:chExt cx="0" cy="0"/>
        </a:xfrm>
      </p:grpSpPr>
      <p:sp>
        <p:nvSpPr>
          <p:cNvPr id="51" name="PlaceHolder 1"/>
          <p:cNvSpPr>
            <a:spLocks noGrp="1"/>
          </p:cNvSpPr>
          <p:nvPr>
            <p:ph type="subTitle"/>
          </p:nvPr>
        </p:nvSpPr>
        <p:spPr bwMode="auto">
          <a:xfrm>
            <a:off x="623879" y="620640"/>
            <a:ext cx="10944000" cy="3669120"/>
          </a:xfrm>
          <a:prstGeom prst="rect">
            <a:avLst/>
          </a:prstGeom>
          <a:noFill/>
          <a:ln w="0">
            <a:noFill/>
          </a:ln>
        </p:spPr>
        <p:txBody>
          <a:bodyPr lIns="0" tIns="0" rIns="0" bIns="0" anchor="ctr">
            <a:noAutofit/>
          </a:bodyPr>
          <a:lstStyle/>
          <a:p>
            <a:pPr algn="ctr">
              <a:defRPr/>
            </a:pPr>
            <a:endParaRPr lang="en-US" sz="3200" b="0" strike="noStrike" spc="-1">
              <a:solidFill>
                <a:srgbClr val="000000"/>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PhAnim="0" type="twoObjAndObj" preserve="1" userDrawn="1">
  <p:cSld name="Title, 2 Content and Content">
    <p:spTree>
      <p:nvGrpSpPr>
        <p:cNvPr id="1" name=""/>
        <p:cNvGrpSpPr/>
        <p:nvPr/>
      </p:nvGrpSpPr>
      <p:grpSpPr bwMode="auto">
        <a:xfrm>
          <a:off x="0" y="0"/>
          <a:ext cx="0" cy="0"/>
          <a:chOff x="0" y="0"/>
          <a:chExt cx="0" cy="0"/>
        </a:xfrm>
      </p:grpSpPr>
      <p:sp>
        <p:nvSpPr>
          <p:cNvPr id="5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53"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4"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5"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tx" preserve="1" userDrawn="1">
  <p:cSld name="Title Slide">
    <p:spTree>
      <p:nvGrpSpPr>
        <p:cNvPr id="1" name=""/>
        <p:cNvGrpSpPr/>
        <p:nvPr/>
      </p:nvGrpSpPr>
      <p:grpSpPr bwMode="auto">
        <a:xfrm>
          <a:off x="0" y="0"/>
          <a:ext cx="0" cy="0"/>
          <a:chOff x="0" y="0"/>
          <a:chExt cx="0" cy="0"/>
        </a:xfrm>
      </p:grpSpPr>
      <p:sp>
        <p:nvSpPr>
          <p:cNvPr id="3"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4" name="PlaceHolder 2"/>
          <p:cNvSpPr>
            <a:spLocks noGrp="1"/>
          </p:cNvSpPr>
          <p:nvPr>
            <p:ph type="subTitle"/>
          </p:nvPr>
        </p:nvSpPr>
        <p:spPr bwMode="auto">
          <a:xfrm>
            <a:off x="623879" y="1516320"/>
            <a:ext cx="10944000" cy="4720680"/>
          </a:xfrm>
          <a:prstGeom prst="rect">
            <a:avLst/>
          </a:prstGeom>
          <a:noFill/>
          <a:ln w="0">
            <a:noFill/>
          </a:ln>
        </p:spPr>
        <p:txBody>
          <a:bodyPr lIns="0" tIns="0" rIns="0" bIns="0" anchor="ctr">
            <a:noAutofit/>
          </a:bodyPr>
          <a:lstStyle/>
          <a:p>
            <a:pPr indent="0" algn="ctr">
              <a:buNone/>
              <a:defRPr/>
            </a:pPr>
            <a:endParaRPr lang="en-US" sz="3200" b="0" strike="noStrike" spc="-1">
              <a:solidFill>
                <a:srgbClr val="000000"/>
              </a:solid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type="objAndTwoObj" preserve="1" userDrawn="1">
  <p:cSld name="Title Content and 2 Content">
    <p:spTree>
      <p:nvGrpSpPr>
        <p:cNvPr id="1" name=""/>
        <p:cNvGrpSpPr/>
        <p:nvPr/>
      </p:nvGrpSpPr>
      <p:grpSpPr bwMode="auto">
        <a:xfrm>
          <a:off x="0" y="0"/>
          <a:ext cx="0" cy="0"/>
          <a:chOff x="0" y="0"/>
          <a:chExt cx="0" cy="0"/>
        </a:xfrm>
      </p:grpSpPr>
      <p:sp>
        <p:nvSpPr>
          <p:cNvPr id="56"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57"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8"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9" name="PlaceHolder 4"/>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PhAnim="0" type="twoObjOverTx" preserve="1" userDrawn="1">
  <p:cSld name="Title, 2 Content over Content">
    <p:spTree>
      <p:nvGrpSpPr>
        <p:cNvPr id="1" name=""/>
        <p:cNvGrpSpPr/>
        <p:nvPr/>
      </p:nvGrpSpPr>
      <p:grpSpPr bwMode="auto">
        <a:xfrm>
          <a:off x="0" y="0"/>
          <a:ext cx="0" cy="0"/>
          <a:chOff x="0" y="0"/>
          <a:chExt cx="0" cy="0"/>
        </a:xfrm>
      </p:grpSpPr>
      <p:sp>
        <p:nvSpPr>
          <p:cNvPr id="6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61"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2"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3" name="PlaceHolder 4"/>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PhAnim="0" type="objOverTx" preserve="1" userDrawn="1">
  <p:cSld name="Title, Content over Content">
    <p:spTree>
      <p:nvGrpSpPr>
        <p:cNvPr id="1" name=""/>
        <p:cNvGrpSpPr/>
        <p:nvPr/>
      </p:nvGrpSpPr>
      <p:grpSpPr bwMode="auto">
        <a:xfrm>
          <a:off x="0" y="0"/>
          <a:ext cx="0" cy="0"/>
          <a:chOff x="0" y="0"/>
          <a:chExt cx="0" cy="0"/>
        </a:xfrm>
      </p:grpSpPr>
      <p:sp>
        <p:nvSpPr>
          <p:cNvPr id="64"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65" name="PlaceHolder 2"/>
          <p:cNvSpPr>
            <a:spLocks noGrp="1"/>
          </p:cNvSpPr>
          <p:nvPr>
            <p:ph/>
          </p:nvPr>
        </p:nvSpPr>
        <p:spPr bwMode="auto">
          <a:xfrm>
            <a:off x="623879" y="151632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6" name="PlaceHolder 3"/>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PhAnim="0" type="fourObj" preserve="1" userDrawn="1">
  <p:cSld name="Title, 4 Content">
    <p:spTree>
      <p:nvGrpSpPr>
        <p:cNvPr id="1" name=""/>
        <p:cNvGrpSpPr/>
        <p:nvPr/>
      </p:nvGrpSpPr>
      <p:grpSpPr bwMode="auto">
        <a:xfrm>
          <a:off x="0" y="0"/>
          <a:ext cx="0" cy="0"/>
          <a:chOff x="0" y="0"/>
          <a:chExt cx="0" cy="0"/>
        </a:xfrm>
      </p:grpSpPr>
      <p:sp>
        <p:nvSpPr>
          <p:cNvPr id="6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68"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9"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0"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1" name="PlaceHolder 5"/>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PhAnim="0" type="blank" preserve="1" userDrawn="1">
  <p:cSld name="Title, 6 Content">
    <p:spTree>
      <p:nvGrpSpPr>
        <p:cNvPr id="1" name=""/>
        <p:cNvGrpSpPr/>
        <p:nvPr/>
      </p:nvGrpSpPr>
      <p:grpSpPr bwMode="auto">
        <a:xfrm>
          <a:off x="0" y="0"/>
          <a:ext cx="0" cy="0"/>
          <a:chOff x="0" y="0"/>
          <a:chExt cx="0" cy="0"/>
        </a:xfrm>
      </p:grpSpPr>
      <p:sp>
        <p:nvSpPr>
          <p:cNvPr id="7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73" name="PlaceHolder 2"/>
          <p:cNvSpPr>
            <a:spLocks noGrp="1"/>
          </p:cNvSpPr>
          <p:nvPr>
            <p:ph/>
          </p:nvPr>
        </p:nvSpPr>
        <p:spPr bwMode="auto">
          <a:xfrm>
            <a:off x="623879"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4" name="PlaceHolder 3"/>
          <p:cNvSpPr>
            <a:spLocks noGrp="1"/>
          </p:cNvSpPr>
          <p:nvPr>
            <p:ph/>
          </p:nvPr>
        </p:nvSpPr>
        <p:spPr bwMode="auto">
          <a:xfrm>
            <a:off x="432396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5" name="PlaceHolder 4"/>
          <p:cNvSpPr>
            <a:spLocks noGrp="1"/>
          </p:cNvSpPr>
          <p:nvPr>
            <p:ph/>
          </p:nvPr>
        </p:nvSpPr>
        <p:spPr bwMode="auto">
          <a:xfrm>
            <a:off x="802440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6" name="PlaceHolder 5"/>
          <p:cNvSpPr>
            <a:spLocks noGrp="1"/>
          </p:cNvSpPr>
          <p:nvPr>
            <p:ph/>
          </p:nvPr>
        </p:nvSpPr>
        <p:spPr bwMode="auto">
          <a:xfrm>
            <a:off x="623879"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7" name="PlaceHolder 6"/>
          <p:cNvSpPr>
            <a:spLocks noGrp="1"/>
          </p:cNvSpPr>
          <p:nvPr>
            <p:ph/>
          </p:nvPr>
        </p:nvSpPr>
        <p:spPr bwMode="auto">
          <a:xfrm>
            <a:off x="432396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8" name="PlaceHolder 7"/>
          <p:cNvSpPr>
            <a:spLocks noGrp="1"/>
          </p:cNvSpPr>
          <p:nvPr>
            <p:ph/>
          </p:nvPr>
        </p:nvSpPr>
        <p:spPr bwMode="auto">
          <a:xfrm>
            <a:off x="802440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Slide">
    <p:spTree>
      <p:nvGrpSpPr>
        <p:cNvPr id="1" name=""/>
        <p:cNvGrpSpPr/>
        <p:nvPr/>
      </p:nvGrpSpPr>
      <p:grpSpPr bwMode="auto">
        <a:xfrm>
          <a:off x="0" y="0"/>
          <a:ext cx="0" cy="0"/>
          <a:chOff x="0" y="0"/>
          <a:chExt cx="0" cy="0"/>
        </a:xfrm>
      </p:grpSpPr>
      <p:sp>
        <p:nvSpPr>
          <p:cNvPr id="2" name="PlaceHolder 1"/>
          <p:cNvSpPr>
            <a:spLocks noGrp="1"/>
          </p:cNvSpPr>
          <p:nvPr>
            <p:ph type="sldNum" idx="1"/>
          </p:nvPr>
        </p:nvSpPr>
        <p:spPr bwMode="auto"/>
        <p:txBody>
          <a:bodyPr/>
          <a:lstStyle/>
          <a:p>
            <a:pPr>
              <a:defRPr/>
            </a:pPr>
            <a:fld id="{DB6A8FA8-9520-446E-94DC-50F38B28EEC8}" type="slidenum">
              <a:rPr/>
              <a:t>‹nr.›</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PhAnim="0" type="tx" preserve="1" userDrawn="1">
  <p:cSld name="Title Slide">
    <p:spTree>
      <p:nvGrpSpPr>
        <p:cNvPr id="1" name=""/>
        <p:cNvGrpSpPr/>
        <p:nvPr/>
      </p:nvGrpSpPr>
      <p:grpSpPr bwMode="auto">
        <a:xfrm>
          <a:off x="0" y="0"/>
          <a:ext cx="0" cy="0"/>
          <a:chOff x="0" y="0"/>
          <a:chExt cx="0" cy="0"/>
        </a:xfrm>
      </p:grpSpPr>
      <p:sp>
        <p:nvSpPr>
          <p:cNvPr id="83"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84" name="PlaceHolder 2"/>
          <p:cNvSpPr>
            <a:spLocks noGrp="1"/>
          </p:cNvSpPr>
          <p:nvPr>
            <p:ph type="subTitle"/>
          </p:nvPr>
        </p:nvSpPr>
        <p:spPr bwMode="auto">
          <a:xfrm>
            <a:off x="623879" y="1516320"/>
            <a:ext cx="10944000" cy="4720680"/>
          </a:xfrm>
          <a:prstGeom prst="rect">
            <a:avLst/>
          </a:prstGeom>
          <a:noFill/>
          <a:ln w="0">
            <a:noFill/>
          </a:ln>
        </p:spPr>
        <p:txBody>
          <a:bodyPr lIns="0" tIns="0" rIns="0" bIns="0" anchor="ctr">
            <a:noAutofit/>
          </a:bodyPr>
          <a:lstStyle/>
          <a:p>
            <a:pPr indent="0" algn="ctr">
              <a:buNone/>
              <a:defRPr/>
            </a:pPr>
            <a:endParaRPr lang="en-US" sz="3200" b="0" strike="noStrike" spc="-1">
              <a:solidFill>
                <a:srgbClr val="000000"/>
              </a:solidFill>
              <a:latin typeface="Arial"/>
            </a:endParaRPr>
          </a:p>
        </p:txBody>
      </p:sp>
      <p:sp>
        <p:nvSpPr>
          <p:cNvPr id="4" name="PlaceHolder 3"/>
          <p:cNvSpPr>
            <a:spLocks noGrp="1"/>
          </p:cNvSpPr>
          <p:nvPr>
            <p:ph type="sldNum" idx="1"/>
          </p:nvPr>
        </p:nvSpPr>
        <p:spPr bwMode="auto"/>
        <p:txBody>
          <a:bodyPr/>
          <a:lstStyle/>
          <a:p>
            <a:pPr>
              <a:defRPr/>
            </a:pPr>
            <a:fld id="{12BA851A-781B-4869-A889-66770C4B5F2D}" type="slidenum">
              <a:rPr/>
              <a:t>‹nr.›</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PhAnim="0" type="obj" preserve="1" userDrawn="1">
  <p:cSld name="Title, Content">
    <p:spTree>
      <p:nvGrpSpPr>
        <p:cNvPr id="1" name=""/>
        <p:cNvGrpSpPr/>
        <p:nvPr/>
      </p:nvGrpSpPr>
      <p:grpSpPr bwMode="auto">
        <a:xfrm>
          <a:off x="0" y="0"/>
          <a:ext cx="0" cy="0"/>
          <a:chOff x="0" y="0"/>
          <a:chExt cx="0" cy="0"/>
        </a:xfrm>
      </p:grpSpPr>
      <p:sp>
        <p:nvSpPr>
          <p:cNvPr id="8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86" name="PlaceHolder 2"/>
          <p:cNvSpPr>
            <a:spLocks noGrp="1"/>
          </p:cNvSpPr>
          <p:nvPr>
            <p:ph/>
          </p:nvPr>
        </p:nvSpPr>
        <p:spPr bwMode="auto">
          <a:xfrm>
            <a:off x="623879" y="1516320"/>
            <a:ext cx="109440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4" name="PlaceHolder 3"/>
          <p:cNvSpPr>
            <a:spLocks noGrp="1"/>
          </p:cNvSpPr>
          <p:nvPr>
            <p:ph type="sldNum" idx="1"/>
          </p:nvPr>
        </p:nvSpPr>
        <p:spPr bwMode="auto"/>
        <p:txBody>
          <a:bodyPr/>
          <a:lstStyle/>
          <a:p>
            <a:pPr>
              <a:defRPr/>
            </a:pPr>
            <a:fld id="{D4DCCEDA-95C1-4FD6-B425-13AB1D8AF04D}" type="slidenum">
              <a:rPr/>
              <a:t>‹nr.›</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PhAnim="0" type="twoObj" preserve="1" userDrawn="1">
  <p:cSld name="Title, 2 Content">
    <p:spTree>
      <p:nvGrpSpPr>
        <p:cNvPr id="1" name=""/>
        <p:cNvGrpSpPr/>
        <p:nvPr/>
      </p:nvGrpSpPr>
      <p:grpSpPr bwMode="auto">
        <a:xfrm>
          <a:off x="0" y="0"/>
          <a:ext cx="0" cy="0"/>
          <a:chOff x="0" y="0"/>
          <a:chExt cx="0" cy="0"/>
        </a:xfrm>
      </p:grpSpPr>
      <p:sp>
        <p:nvSpPr>
          <p:cNvPr id="8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88"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89"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 name="PlaceHolder 4"/>
          <p:cNvSpPr>
            <a:spLocks noGrp="1"/>
          </p:cNvSpPr>
          <p:nvPr>
            <p:ph type="sldNum" idx="1"/>
          </p:nvPr>
        </p:nvSpPr>
        <p:spPr bwMode="auto"/>
        <p:txBody>
          <a:bodyPr/>
          <a:lstStyle/>
          <a:p>
            <a:pPr>
              <a:defRPr/>
            </a:pPr>
            <a:fld id="{92ADEB1D-FB71-4A90-B880-3A9DC266DB4E}" type="slidenum">
              <a:rPr/>
              <a:t>‹nr.›</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sp>
        <p:nvSpPr>
          <p:cNvPr id="9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3" name="PlaceHolder 2"/>
          <p:cNvSpPr>
            <a:spLocks noGrp="1"/>
          </p:cNvSpPr>
          <p:nvPr>
            <p:ph type="sldNum" idx="1"/>
          </p:nvPr>
        </p:nvSpPr>
        <p:spPr bwMode="auto"/>
        <p:txBody>
          <a:bodyPr/>
          <a:lstStyle/>
          <a:p>
            <a:pPr>
              <a:defRPr/>
            </a:pPr>
            <a:fld id="{6F377086-F980-4553-A6CF-3FBF5F9D7F7F}" type="slidenum">
              <a:rPr/>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obj" preserve="1" userDrawn="1">
  <p:cSld name="Title, Content">
    <p:spTree>
      <p:nvGrpSpPr>
        <p:cNvPr id="1" name=""/>
        <p:cNvGrpSpPr/>
        <p:nvPr/>
      </p:nvGrpSpPr>
      <p:grpSpPr bwMode="auto">
        <a:xfrm>
          <a:off x="0" y="0"/>
          <a:ext cx="0" cy="0"/>
          <a:chOff x="0" y="0"/>
          <a:chExt cx="0" cy="0"/>
        </a:xfrm>
      </p:grpSpPr>
      <p:sp>
        <p:nvSpPr>
          <p:cNvPr id="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6" name="PlaceHolder 2"/>
          <p:cNvSpPr>
            <a:spLocks noGrp="1"/>
          </p:cNvSpPr>
          <p:nvPr>
            <p:ph/>
          </p:nvPr>
        </p:nvSpPr>
        <p:spPr bwMode="auto">
          <a:xfrm>
            <a:off x="623879" y="1516320"/>
            <a:ext cx="109440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PhAnim="0" type="objOnly" preserve="1" userDrawn="1">
  <p:cSld name="Centered Text">
    <p:spTree>
      <p:nvGrpSpPr>
        <p:cNvPr id="1" name=""/>
        <p:cNvGrpSpPr/>
        <p:nvPr/>
      </p:nvGrpSpPr>
      <p:grpSpPr bwMode="auto">
        <a:xfrm>
          <a:off x="0" y="0"/>
          <a:ext cx="0" cy="0"/>
          <a:chOff x="0" y="0"/>
          <a:chExt cx="0" cy="0"/>
        </a:xfrm>
      </p:grpSpPr>
      <p:sp>
        <p:nvSpPr>
          <p:cNvPr id="91" name="PlaceHolder 1"/>
          <p:cNvSpPr>
            <a:spLocks noGrp="1"/>
          </p:cNvSpPr>
          <p:nvPr>
            <p:ph type="subTitle"/>
          </p:nvPr>
        </p:nvSpPr>
        <p:spPr bwMode="auto">
          <a:xfrm>
            <a:off x="623879" y="620640"/>
            <a:ext cx="10944000" cy="3669120"/>
          </a:xfrm>
          <a:prstGeom prst="rect">
            <a:avLst/>
          </a:prstGeom>
          <a:noFill/>
          <a:ln w="0">
            <a:noFill/>
          </a:ln>
        </p:spPr>
        <p:txBody>
          <a:bodyPr lIns="0" tIns="0" rIns="0" bIns="0" anchor="ctr">
            <a:noAutofit/>
          </a:bodyPr>
          <a:lstStyle/>
          <a:p>
            <a:pPr algn="ctr">
              <a:defRPr/>
            </a:pPr>
            <a:endParaRPr lang="en-US" sz="3200" b="0" strike="noStrike" spc="-1">
              <a:solidFill>
                <a:srgbClr val="000000"/>
              </a:solidFill>
              <a:latin typeface="Arial"/>
            </a:endParaRPr>
          </a:p>
        </p:txBody>
      </p:sp>
      <p:sp>
        <p:nvSpPr>
          <p:cNvPr id="3" name="PlaceHolder 2"/>
          <p:cNvSpPr>
            <a:spLocks noGrp="1"/>
          </p:cNvSpPr>
          <p:nvPr>
            <p:ph type="sldNum" idx="1"/>
          </p:nvPr>
        </p:nvSpPr>
        <p:spPr bwMode="auto"/>
        <p:txBody>
          <a:bodyPr/>
          <a:lstStyle/>
          <a:p>
            <a:pPr>
              <a:defRPr/>
            </a:pPr>
            <a:fld id="{6D1E8F31-F034-42FD-B3A6-B3C045CED073}" type="slidenum">
              <a:rPr/>
              <a:t>‹nr.›</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PhAnim="0" type="twoObjAndObj" preserve="1" userDrawn="1">
  <p:cSld name="Title, 2 Content and Content">
    <p:spTree>
      <p:nvGrpSpPr>
        <p:cNvPr id="1" name=""/>
        <p:cNvGrpSpPr/>
        <p:nvPr/>
      </p:nvGrpSpPr>
      <p:grpSpPr bwMode="auto">
        <a:xfrm>
          <a:off x="0" y="0"/>
          <a:ext cx="0" cy="0"/>
          <a:chOff x="0" y="0"/>
          <a:chExt cx="0" cy="0"/>
        </a:xfrm>
      </p:grpSpPr>
      <p:sp>
        <p:nvSpPr>
          <p:cNvPr id="9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93"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4"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5"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 name="PlaceHolder 5"/>
          <p:cNvSpPr>
            <a:spLocks noGrp="1"/>
          </p:cNvSpPr>
          <p:nvPr>
            <p:ph type="sldNum" idx="1"/>
          </p:nvPr>
        </p:nvSpPr>
        <p:spPr bwMode="auto"/>
        <p:txBody>
          <a:bodyPr/>
          <a:lstStyle/>
          <a:p>
            <a:pPr>
              <a:defRPr/>
            </a:pPr>
            <a:fld id="{83D128F4-0FCB-4B65-9ABC-21A02096A369}" type="slidenum">
              <a:rPr/>
              <a:t>‹nr.›</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PhAnim="0" type="objAndTwoObj" preserve="1" userDrawn="1">
  <p:cSld name="Title Content and 2 Content">
    <p:spTree>
      <p:nvGrpSpPr>
        <p:cNvPr id="1" name=""/>
        <p:cNvGrpSpPr/>
        <p:nvPr/>
      </p:nvGrpSpPr>
      <p:grpSpPr bwMode="auto">
        <a:xfrm>
          <a:off x="0" y="0"/>
          <a:ext cx="0" cy="0"/>
          <a:chOff x="0" y="0"/>
          <a:chExt cx="0" cy="0"/>
        </a:xfrm>
      </p:grpSpPr>
      <p:sp>
        <p:nvSpPr>
          <p:cNvPr id="96"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97"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8"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9" name="PlaceHolder 4"/>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 name="PlaceHolder 5"/>
          <p:cNvSpPr>
            <a:spLocks noGrp="1"/>
          </p:cNvSpPr>
          <p:nvPr>
            <p:ph type="sldNum" idx="1"/>
          </p:nvPr>
        </p:nvSpPr>
        <p:spPr bwMode="auto"/>
        <p:txBody>
          <a:bodyPr/>
          <a:lstStyle/>
          <a:p>
            <a:pPr>
              <a:defRPr/>
            </a:pPr>
            <a:fld id="{1E90A7BB-32B2-44A0-9349-9550C2F7D74F}" type="slidenum">
              <a:rPr/>
              <a:t>‹nr.›</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PhAnim="0" type="twoObjOverTx" preserve="1" userDrawn="1">
  <p:cSld name="Title, 2 Content over Content">
    <p:spTree>
      <p:nvGrpSpPr>
        <p:cNvPr id="1" name=""/>
        <p:cNvGrpSpPr/>
        <p:nvPr/>
      </p:nvGrpSpPr>
      <p:grpSpPr bwMode="auto">
        <a:xfrm>
          <a:off x="0" y="0"/>
          <a:ext cx="0" cy="0"/>
          <a:chOff x="0" y="0"/>
          <a:chExt cx="0" cy="0"/>
        </a:xfrm>
      </p:grpSpPr>
      <p:sp>
        <p:nvSpPr>
          <p:cNvPr id="10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01"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02"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03" name="PlaceHolder 4"/>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6" name="PlaceHolder 5"/>
          <p:cNvSpPr>
            <a:spLocks noGrp="1"/>
          </p:cNvSpPr>
          <p:nvPr>
            <p:ph type="sldNum" idx="1"/>
          </p:nvPr>
        </p:nvSpPr>
        <p:spPr bwMode="auto"/>
        <p:txBody>
          <a:bodyPr/>
          <a:lstStyle/>
          <a:p>
            <a:pPr>
              <a:defRPr/>
            </a:pPr>
            <a:fld id="{36CC370E-1AAE-42CB-8565-C321546E224D}" type="slidenum">
              <a:rPr/>
              <a:t>‹nr.›</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PhAnim="0" type="objOverTx" preserve="1" userDrawn="1">
  <p:cSld name="Title, Content over Content">
    <p:spTree>
      <p:nvGrpSpPr>
        <p:cNvPr id="1" name=""/>
        <p:cNvGrpSpPr/>
        <p:nvPr/>
      </p:nvGrpSpPr>
      <p:grpSpPr bwMode="auto">
        <a:xfrm>
          <a:off x="0" y="0"/>
          <a:ext cx="0" cy="0"/>
          <a:chOff x="0" y="0"/>
          <a:chExt cx="0" cy="0"/>
        </a:xfrm>
      </p:grpSpPr>
      <p:sp>
        <p:nvSpPr>
          <p:cNvPr id="104"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05" name="PlaceHolder 2"/>
          <p:cNvSpPr>
            <a:spLocks noGrp="1"/>
          </p:cNvSpPr>
          <p:nvPr>
            <p:ph/>
          </p:nvPr>
        </p:nvSpPr>
        <p:spPr bwMode="auto">
          <a:xfrm>
            <a:off x="623879" y="151632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06" name="PlaceHolder 3"/>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5" name="PlaceHolder 4"/>
          <p:cNvSpPr>
            <a:spLocks noGrp="1"/>
          </p:cNvSpPr>
          <p:nvPr>
            <p:ph type="sldNum" idx="1"/>
          </p:nvPr>
        </p:nvSpPr>
        <p:spPr bwMode="auto"/>
        <p:txBody>
          <a:bodyPr/>
          <a:lstStyle/>
          <a:p>
            <a:pPr>
              <a:defRPr/>
            </a:pPr>
            <a:fld id="{0DCE6F62-1534-4D9C-844C-BC2B1886D94B}" type="slidenum">
              <a:rPr/>
              <a:t>‹nr.›</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PhAnim="0" type="fourObj" preserve="1" userDrawn="1">
  <p:cSld name="Title, 4 Content">
    <p:spTree>
      <p:nvGrpSpPr>
        <p:cNvPr id="1" name=""/>
        <p:cNvGrpSpPr/>
        <p:nvPr/>
      </p:nvGrpSpPr>
      <p:grpSpPr bwMode="auto">
        <a:xfrm>
          <a:off x="0" y="0"/>
          <a:ext cx="0" cy="0"/>
          <a:chOff x="0" y="0"/>
          <a:chExt cx="0" cy="0"/>
        </a:xfrm>
      </p:grpSpPr>
      <p:sp>
        <p:nvSpPr>
          <p:cNvPr id="10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08"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09"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0"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1" name="PlaceHolder 5"/>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7" name="PlaceHolder 6"/>
          <p:cNvSpPr>
            <a:spLocks noGrp="1"/>
          </p:cNvSpPr>
          <p:nvPr>
            <p:ph type="sldNum" idx="1"/>
          </p:nvPr>
        </p:nvSpPr>
        <p:spPr bwMode="auto"/>
        <p:txBody>
          <a:bodyPr/>
          <a:lstStyle/>
          <a:p>
            <a:pPr>
              <a:defRPr/>
            </a:pPr>
            <a:fld id="{C3546564-D62A-4F7B-B3F7-A16ADA9BF051}" type="slidenum">
              <a:rPr/>
              <a:t>‹nr.›</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PhAnim="0" type="blank" preserve="1" userDrawn="1">
  <p:cSld name="Title, 6 Content">
    <p:spTree>
      <p:nvGrpSpPr>
        <p:cNvPr id="1" name=""/>
        <p:cNvGrpSpPr/>
        <p:nvPr/>
      </p:nvGrpSpPr>
      <p:grpSpPr bwMode="auto">
        <a:xfrm>
          <a:off x="0" y="0"/>
          <a:ext cx="0" cy="0"/>
          <a:chOff x="0" y="0"/>
          <a:chExt cx="0" cy="0"/>
        </a:xfrm>
      </p:grpSpPr>
      <p:sp>
        <p:nvSpPr>
          <p:cNvPr id="11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13" name="PlaceHolder 2"/>
          <p:cNvSpPr>
            <a:spLocks noGrp="1"/>
          </p:cNvSpPr>
          <p:nvPr>
            <p:ph/>
          </p:nvPr>
        </p:nvSpPr>
        <p:spPr bwMode="auto">
          <a:xfrm>
            <a:off x="623879"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4" name="PlaceHolder 3"/>
          <p:cNvSpPr>
            <a:spLocks noGrp="1"/>
          </p:cNvSpPr>
          <p:nvPr>
            <p:ph/>
          </p:nvPr>
        </p:nvSpPr>
        <p:spPr bwMode="auto">
          <a:xfrm>
            <a:off x="432396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5" name="PlaceHolder 4"/>
          <p:cNvSpPr>
            <a:spLocks noGrp="1"/>
          </p:cNvSpPr>
          <p:nvPr>
            <p:ph/>
          </p:nvPr>
        </p:nvSpPr>
        <p:spPr bwMode="auto">
          <a:xfrm>
            <a:off x="802440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6" name="PlaceHolder 5"/>
          <p:cNvSpPr>
            <a:spLocks noGrp="1"/>
          </p:cNvSpPr>
          <p:nvPr>
            <p:ph/>
          </p:nvPr>
        </p:nvSpPr>
        <p:spPr bwMode="auto">
          <a:xfrm>
            <a:off x="623879"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7" name="PlaceHolder 6"/>
          <p:cNvSpPr>
            <a:spLocks noGrp="1"/>
          </p:cNvSpPr>
          <p:nvPr>
            <p:ph/>
          </p:nvPr>
        </p:nvSpPr>
        <p:spPr bwMode="auto">
          <a:xfrm>
            <a:off x="432396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18" name="PlaceHolder 7"/>
          <p:cNvSpPr>
            <a:spLocks noGrp="1"/>
          </p:cNvSpPr>
          <p:nvPr>
            <p:ph/>
          </p:nvPr>
        </p:nvSpPr>
        <p:spPr bwMode="auto">
          <a:xfrm>
            <a:off x="802440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 name="PlaceHolder 8"/>
          <p:cNvSpPr>
            <a:spLocks noGrp="1"/>
          </p:cNvSpPr>
          <p:nvPr>
            <p:ph type="sldNum" idx="1"/>
          </p:nvPr>
        </p:nvSpPr>
        <p:spPr bwMode="auto"/>
        <p:txBody>
          <a:bodyPr/>
          <a:lstStyle/>
          <a:p>
            <a:pPr>
              <a:defRPr/>
            </a:pPr>
            <a:fld id="{3BFD2FA1-9ACE-4778-820C-860925EE1EBD}" type="slidenum">
              <a:rPr/>
              <a:t>‹nr.›</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PhAnim="0" type="blank" preserve="1" userDrawn="1">
  <p:cSld name="Blank Slide">
    <p:spTree>
      <p:nvGrpSpPr>
        <p:cNvPr id="1" name=""/>
        <p:cNvGrpSpPr/>
        <p:nvPr/>
      </p:nvGrpSpPr>
      <p:grpSpPr bwMode="auto">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PhAnim="0" type="tx" preserve="1" userDrawn="1">
  <p:cSld name="Title Slide">
    <p:spTree>
      <p:nvGrpSpPr>
        <p:cNvPr id="1" name=""/>
        <p:cNvGrpSpPr/>
        <p:nvPr/>
      </p:nvGrpSpPr>
      <p:grpSpPr bwMode="auto">
        <a:xfrm>
          <a:off x="0" y="0"/>
          <a:ext cx="0" cy="0"/>
          <a:chOff x="0" y="0"/>
          <a:chExt cx="0" cy="0"/>
        </a:xfrm>
      </p:grpSpPr>
      <p:sp>
        <p:nvSpPr>
          <p:cNvPr id="121"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22" name="PlaceHolder 2"/>
          <p:cNvSpPr>
            <a:spLocks noGrp="1"/>
          </p:cNvSpPr>
          <p:nvPr>
            <p:ph type="subTitle"/>
          </p:nvPr>
        </p:nvSpPr>
        <p:spPr bwMode="auto">
          <a:xfrm>
            <a:off x="623879" y="1516320"/>
            <a:ext cx="10944000" cy="4720680"/>
          </a:xfrm>
          <a:prstGeom prst="rect">
            <a:avLst/>
          </a:prstGeom>
          <a:noFill/>
          <a:ln w="0">
            <a:noFill/>
          </a:ln>
        </p:spPr>
        <p:txBody>
          <a:bodyPr lIns="0" tIns="0" rIns="0" bIns="0" anchor="ctr">
            <a:noAutofit/>
          </a:bodyPr>
          <a:lstStyle/>
          <a:p>
            <a:pPr indent="0" algn="ctr">
              <a:buNone/>
              <a:defRPr/>
            </a:pPr>
            <a:endParaRPr lang="en-US" sz="3200" b="0" strike="noStrike" spc="-1">
              <a:solidFill>
                <a:srgbClr val="000000"/>
              </a:solidFill>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PhAnim="0" type="obj" preserve="1" userDrawn="1">
  <p:cSld name="Title, Content">
    <p:spTree>
      <p:nvGrpSpPr>
        <p:cNvPr id="1" name=""/>
        <p:cNvGrpSpPr/>
        <p:nvPr/>
      </p:nvGrpSpPr>
      <p:grpSpPr bwMode="auto">
        <a:xfrm>
          <a:off x="0" y="0"/>
          <a:ext cx="0" cy="0"/>
          <a:chOff x="0" y="0"/>
          <a:chExt cx="0" cy="0"/>
        </a:xfrm>
      </p:grpSpPr>
      <p:sp>
        <p:nvSpPr>
          <p:cNvPr id="123"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24" name="PlaceHolder 2"/>
          <p:cNvSpPr>
            <a:spLocks noGrp="1"/>
          </p:cNvSpPr>
          <p:nvPr>
            <p:ph/>
          </p:nvPr>
        </p:nvSpPr>
        <p:spPr bwMode="auto">
          <a:xfrm>
            <a:off x="623879" y="1516320"/>
            <a:ext cx="109440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woObj" preserve="1" userDrawn="1">
  <p:cSld name="Title, 2 Content">
    <p:spTree>
      <p:nvGrpSpPr>
        <p:cNvPr id="1" name=""/>
        <p:cNvGrpSpPr/>
        <p:nvPr/>
      </p:nvGrpSpPr>
      <p:grpSpPr bwMode="auto">
        <a:xfrm>
          <a:off x="0" y="0"/>
          <a:ext cx="0" cy="0"/>
          <a:chOff x="0" y="0"/>
          <a:chExt cx="0" cy="0"/>
        </a:xfrm>
      </p:grpSpPr>
      <p:sp>
        <p:nvSpPr>
          <p:cNvPr id="7"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8"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9"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PhAnim="0" type="twoObj" preserve="1" userDrawn="1">
  <p:cSld name="Title, 2 Content">
    <p:spTree>
      <p:nvGrpSpPr>
        <p:cNvPr id="1" name=""/>
        <p:cNvGrpSpPr/>
        <p:nvPr/>
      </p:nvGrpSpPr>
      <p:grpSpPr bwMode="auto">
        <a:xfrm>
          <a:off x="0" y="0"/>
          <a:ext cx="0" cy="0"/>
          <a:chOff x="0" y="0"/>
          <a:chExt cx="0" cy="0"/>
        </a:xfrm>
      </p:grpSpPr>
      <p:sp>
        <p:nvSpPr>
          <p:cNvPr id="12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26"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27"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sp>
        <p:nvSpPr>
          <p:cNvPr id="128"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PhAnim="0" type="objOnly" preserve="1" userDrawn="1">
  <p:cSld name="Centered Text">
    <p:spTree>
      <p:nvGrpSpPr>
        <p:cNvPr id="1" name=""/>
        <p:cNvGrpSpPr/>
        <p:nvPr/>
      </p:nvGrpSpPr>
      <p:grpSpPr bwMode="auto">
        <a:xfrm>
          <a:off x="0" y="0"/>
          <a:ext cx="0" cy="0"/>
          <a:chOff x="0" y="0"/>
          <a:chExt cx="0" cy="0"/>
        </a:xfrm>
      </p:grpSpPr>
      <p:sp>
        <p:nvSpPr>
          <p:cNvPr id="129" name="PlaceHolder 1"/>
          <p:cNvSpPr>
            <a:spLocks noGrp="1"/>
          </p:cNvSpPr>
          <p:nvPr>
            <p:ph type="subTitle"/>
          </p:nvPr>
        </p:nvSpPr>
        <p:spPr bwMode="auto">
          <a:xfrm>
            <a:off x="623879" y="620640"/>
            <a:ext cx="10944000" cy="3669120"/>
          </a:xfrm>
          <a:prstGeom prst="rect">
            <a:avLst/>
          </a:prstGeom>
          <a:noFill/>
          <a:ln w="0">
            <a:noFill/>
          </a:ln>
        </p:spPr>
        <p:txBody>
          <a:bodyPr lIns="0" tIns="0" rIns="0" bIns="0" anchor="ctr">
            <a:noAutofit/>
          </a:bodyPr>
          <a:lstStyle/>
          <a:p>
            <a:pPr algn="ctr">
              <a:defRPr/>
            </a:pPr>
            <a:endParaRPr lang="en-US" sz="3200" b="0" strike="noStrike" spc="-1">
              <a:solidFill>
                <a:srgbClr val="000000"/>
              </a:solidFill>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PhAnim="0" type="twoObjAndObj" preserve="1" userDrawn="1">
  <p:cSld name="Title, 2 Content and Content">
    <p:spTree>
      <p:nvGrpSpPr>
        <p:cNvPr id="1" name=""/>
        <p:cNvGrpSpPr/>
        <p:nvPr/>
      </p:nvGrpSpPr>
      <p:grpSpPr bwMode="auto">
        <a:xfrm>
          <a:off x="0" y="0"/>
          <a:ext cx="0" cy="0"/>
          <a:chOff x="0" y="0"/>
          <a:chExt cx="0" cy="0"/>
        </a:xfrm>
      </p:grpSpPr>
      <p:sp>
        <p:nvSpPr>
          <p:cNvPr id="13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31"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32"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33"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PhAnim="0" type="objAndTwoObj" preserve="1" userDrawn="1">
  <p:cSld name="Title Content and 2 Content">
    <p:spTree>
      <p:nvGrpSpPr>
        <p:cNvPr id="1" name=""/>
        <p:cNvGrpSpPr/>
        <p:nvPr/>
      </p:nvGrpSpPr>
      <p:grpSpPr bwMode="auto">
        <a:xfrm>
          <a:off x="0" y="0"/>
          <a:ext cx="0" cy="0"/>
          <a:chOff x="0" y="0"/>
          <a:chExt cx="0" cy="0"/>
        </a:xfrm>
      </p:grpSpPr>
      <p:sp>
        <p:nvSpPr>
          <p:cNvPr id="134"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35"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36"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37" name="PlaceHolder 4"/>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PhAnim="0" type="twoObjOverTx" preserve="1" userDrawn="1">
  <p:cSld name="Title, 2 Content over Content">
    <p:spTree>
      <p:nvGrpSpPr>
        <p:cNvPr id="1" name=""/>
        <p:cNvGrpSpPr/>
        <p:nvPr/>
      </p:nvGrpSpPr>
      <p:grpSpPr bwMode="auto">
        <a:xfrm>
          <a:off x="0" y="0"/>
          <a:ext cx="0" cy="0"/>
          <a:chOff x="0" y="0"/>
          <a:chExt cx="0" cy="0"/>
        </a:xfrm>
      </p:grpSpPr>
      <p:sp>
        <p:nvSpPr>
          <p:cNvPr id="138"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39"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0"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1" name="PlaceHolder 4"/>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PhAnim="0" type="objOverTx" preserve="1" userDrawn="1">
  <p:cSld name="Title, Content over Content">
    <p:spTree>
      <p:nvGrpSpPr>
        <p:cNvPr id="1" name=""/>
        <p:cNvGrpSpPr/>
        <p:nvPr/>
      </p:nvGrpSpPr>
      <p:grpSpPr bwMode="auto">
        <a:xfrm>
          <a:off x="0" y="0"/>
          <a:ext cx="0" cy="0"/>
          <a:chOff x="0" y="0"/>
          <a:chExt cx="0" cy="0"/>
        </a:xfrm>
      </p:grpSpPr>
      <p:sp>
        <p:nvSpPr>
          <p:cNvPr id="14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43" name="PlaceHolder 2"/>
          <p:cNvSpPr>
            <a:spLocks noGrp="1"/>
          </p:cNvSpPr>
          <p:nvPr>
            <p:ph/>
          </p:nvPr>
        </p:nvSpPr>
        <p:spPr bwMode="auto">
          <a:xfrm>
            <a:off x="623879" y="151632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4" name="PlaceHolder 3"/>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PhAnim="0" type="fourObj" preserve="1" userDrawn="1">
  <p:cSld name="Title, 4 Content">
    <p:spTree>
      <p:nvGrpSpPr>
        <p:cNvPr id="1" name=""/>
        <p:cNvGrpSpPr/>
        <p:nvPr/>
      </p:nvGrpSpPr>
      <p:grpSpPr bwMode="auto">
        <a:xfrm>
          <a:off x="0" y="0"/>
          <a:ext cx="0" cy="0"/>
          <a:chOff x="0" y="0"/>
          <a:chExt cx="0" cy="0"/>
        </a:xfrm>
      </p:grpSpPr>
      <p:sp>
        <p:nvSpPr>
          <p:cNvPr id="145"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46"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7"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8"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9" name="PlaceHolder 5"/>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PhAnim="0" type="blank" preserve="1" userDrawn="1">
  <p:cSld name="Title, 6 Content">
    <p:spTree>
      <p:nvGrpSpPr>
        <p:cNvPr id="1" name=""/>
        <p:cNvGrpSpPr/>
        <p:nvPr/>
      </p:nvGrpSpPr>
      <p:grpSpPr bwMode="auto">
        <a:xfrm>
          <a:off x="0" y="0"/>
          <a:ext cx="0" cy="0"/>
          <a:chOff x="0" y="0"/>
          <a:chExt cx="0" cy="0"/>
        </a:xfrm>
      </p:grpSpPr>
      <p:sp>
        <p:nvSpPr>
          <p:cNvPr id="15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51" name="PlaceHolder 2"/>
          <p:cNvSpPr>
            <a:spLocks noGrp="1"/>
          </p:cNvSpPr>
          <p:nvPr>
            <p:ph/>
          </p:nvPr>
        </p:nvSpPr>
        <p:spPr bwMode="auto">
          <a:xfrm>
            <a:off x="623879"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2" name="PlaceHolder 3"/>
          <p:cNvSpPr>
            <a:spLocks noGrp="1"/>
          </p:cNvSpPr>
          <p:nvPr>
            <p:ph/>
          </p:nvPr>
        </p:nvSpPr>
        <p:spPr bwMode="auto">
          <a:xfrm>
            <a:off x="432396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3" name="PlaceHolder 4"/>
          <p:cNvSpPr>
            <a:spLocks noGrp="1"/>
          </p:cNvSpPr>
          <p:nvPr>
            <p:ph/>
          </p:nvPr>
        </p:nvSpPr>
        <p:spPr bwMode="auto">
          <a:xfrm>
            <a:off x="8024400" y="151632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4" name="PlaceHolder 5"/>
          <p:cNvSpPr>
            <a:spLocks noGrp="1"/>
          </p:cNvSpPr>
          <p:nvPr>
            <p:ph/>
          </p:nvPr>
        </p:nvSpPr>
        <p:spPr bwMode="auto">
          <a:xfrm>
            <a:off x="623879"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5" name="PlaceHolder 6"/>
          <p:cNvSpPr>
            <a:spLocks noGrp="1"/>
          </p:cNvSpPr>
          <p:nvPr>
            <p:ph/>
          </p:nvPr>
        </p:nvSpPr>
        <p:spPr bwMode="auto">
          <a:xfrm>
            <a:off x="432396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6" name="PlaceHolder 7"/>
          <p:cNvSpPr>
            <a:spLocks noGrp="1"/>
          </p:cNvSpPr>
          <p:nvPr>
            <p:ph/>
          </p:nvPr>
        </p:nvSpPr>
        <p:spPr bwMode="auto">
          <a:xfrm>
            <a:off x="8024400" y="3981960"/>
            <a:ext cx="352368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itleOnly" preserve="1" userDrawn="1">
  <p:cSld name="Title Only">
    <p:spTree>
      <p:nvGrpSpPr>
        <p:cNvPr id="1" name=""/>
        <p:cNvGrpSpPr/>
        <p:nvPr/>
      </p:nvGrpSpPr>
      <p:grpSpPr bwMode="auto">
        <a:xfrm>
          <a:off x="0" y="0"/>
          <a:ext cx="0" cy="0"/>
          <a:chOff x="0" y="0"/>
          <a:chExt cx="0" cy="0"/>
        </a:xfrm>
      </p:grpSpPr>
      <p:sp>
        <p:nvSpPr>
          <p:cNvPr id="1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objOnly" preserve="1" userDrawn="1">
  <p:cSld name="Centered Text">
    <p:spTree>
      <p:nvGrpSpPr>
        <p:cNvPr id="1" name=""/>
        <p:cNvGrpSpPr/>
        <p:nvPr/>
      </p:nvGrpSpPr>
      <p:grpSpPr bwMode="auto">
        <a:xfrm>
          <a:off x="0" y="0"/>
          <a:ext cx="0" cy="0"/>
          <a:chOff x="0" y="0"/>
          <a:chExt cx="0" cy="0"/>
        </a:xfrm>
      </p:grpSpPr>
      <p:sp>
        <p:nvSpPr>
          <p:cNvPr id="11" name="PlaceHolder 1"/>
          <p:cNvSpPr>
            <a:spLocks noGrp="1"/>
          </p:cNvSpPr>
          <p:nvPr>
            <p:ph type="subTitle"/>
          </p:nvPr>
        </p:nvSpPr>
        <p:spPr bwMode="auto">
          <a:xfrm>
            <a:off x="623879" y="620640"/>
            <a:ext cx="10944000" cy="3669120"/>
          </a:xfrm>
          <a:prstGeom prst="rect">
            <a:avLst/>
          </a:prstGeom>
          <a:noFill/>
          <a:ln w="0">
            <a:noFill/>
          </a:ln>
        </p:spPr>
        <p:txBody>
          <a:bodyPr lIns="0" tIns="0" rIns="0" bIns="0" anchor="ctr">
            <a:noAutofit/>
          </a:bodyPr>
          <a:lstStyle/>
          <a:p>
            <a:pPr algn="ctr">
              <a:defRPr/>
            </a:pPr>
            <a:endParaRPr lang="en-US" sz="32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twoObjAndObj" preserve="1" userDrawn="1">
  <p:cSld name="Title, 2 Content and Content">
    <p:spTree>
      <p:nvGrpSpPr>
        <p:cNvPr id="1" name=""/>
        <p:cNvGrpSpPr/>
        <p:nvPr/>
      </p:nvGrpSpPr>
      <p:grpSpPr bwMode="auto">
        <a:xfrm>
          <a:off x="0" y="0"/>
          <a:ext cx="0" cy="0"/>
          <a:chOff x="0" y="0"/>
          <a:chExt cx="0" cy="0"/>
        </a:xfrm>
      </p:grpSpPr>
      <p:sp>
        <p:nvSpPr>
          <p:cNvPr id="12"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3"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4" name="PlaceHolder 3"/>
          <p:cNvSpPr>
            <a:spLocks noGrp="1"/>
          </p:cNvSpPr>
          <p:nvPr>
            <p:ph/>
          </p:nvPr>
        </p:nvSpPr>
        <p:spPr bwMode="auto">
          <a:xfrm>
            <a:off x="6231960"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5" name="PlaceHolder 4"/>
          <p:cNvSpPr>
            <a:spLocks noGrp="1"/>
          </p:cNvSpPr>
          <p:nvPr>
            <p:ph/>
          </p:nvPr>
        </p:nvSpPr>
        <p:spPr bwMode="auto">
          <a:xfrm>
            <a:off x="623879"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objAndTwoObj" preserve="1" userDrawn="1">
  <p:cSld name="Title Content and 2 Content">
    <p:spTree>
      <p:nvGrpSpPr>
        <p:cNvPr id="1" name=""/>
        <p:cNvGrpSpPr/>
        <p:nvPr/>
      </p:nvGrpSpPr>
      <p:grpSpPr bwMode="auto">
        <a:xfrm>
          <a:off x="0" y="0"/>
          <a:ext cx="0" cy="0"/>
          <a:chOff x="0" y="0"/>
          <a:chExt cx="0" cy="0"/>
        </a:xfrm>
      </p:grpSpPr>
      <p:sp>
        <p:nvSpPr>
          <p:cNvPr id="16"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17" name="PlaceHolder 2"/>
          <p:cNvSpPr>
            <a:spLocks noGrp="1"/>
          </p:cNvSpPr>
          <p:nvPr>
            <p:ph/>
          </p:nvPr>
        </p:nvSpPr>
        <p:spPr bwMode="auto">
          <a:xfrm>
            <a:off x="623879" y="1516320"/>
            <a:ext cx="5340600" cy="472068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8"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19" name="PlaceHolder 4"/>
          <p:cNvSpPr>
            <a:spLocks noGrp="1"/>
          </p:cNvSpPr>
          <p:nvPr>
            <p:ph/>
          </p:nvPr>
        </p:nvSpPr>
        <p:spPr bwMode="auto">
          <a:xfrm>
            <a:off x="6231960" y="398196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twoObjOverTx" preserve="1" userDrawn="1">
  <p:cSld name="Title, 2 Content over Content">
    <p:spTree>
      <p:nvGrpSpPr>
        <p:cNvPr id="1" name=""/>
        <p:cNvGrpSpPr/>
        <p:nvPr/>
      </p:nvGrpSpPr>
      <p:grpSpPr bwMode="auto">
        <a:xfrm>
          <a:off x="0" y="0"/>
          <a:ext cx="0" cy="0"/>
          <a:chOff x="0" y="0"/>
          <a:chExt cx="0" cy="0"/>
        </a:xfrm>
      </p:grpSpPr>
      <p:sp>
        <p:nvSpPr>
          <p:cNvPr id="20" name="PlaceHolder 1"/>
          <p:cNvSpPr>
            <a:spLocks noGrp="1"/>
          </p:cNvSpPr>
          <p:nvPr>
            <p:ph type="title"/>
          </p:nvPr>
        </p:nvSpPr>
        <p:spPr bwMode="auto">
          <a:xfrm>
            <a:off x="623879" y="620640"/>
            <a:ext cx="10944000" cy="791280"/>
          </a:xfrm>
          <a:prstGeom prst="rect">
            <a:avLst/>
          </a:prstGeom>
          <a:noFill/>
          <a:ln w="0">
            <a:noFill/>
          </a:ln>
        </p:spPr>
        <p:txBody>
          <a:bodyPr lIns="0" tIns="0" rIns="0" bIns="0" anchor="ctr">
            <a:noAutofit/>
          </a:bodyPr>
          <a:lstStyle/>
          <a:p>
            <a:pPr indent="0">
              <a:buNone/>
              <a:defRPr/>
            </a:pPr>
            <a:endParaRPr lang="en-GB" sz="3800" b="0" strike="noStrike" spc="-1">
              <a:solidFill>
                <a:srgbClr val="002E65"/>
              </a:solidFill>
              <a:latin typeface="Trebuchet MS"/>
            </a:endParaRPr>
          </a:p>
        </p:txBody>
      </p:sp>
      <p:sp>
        <p:nvSpPr>
          <p:cNvPr id="21" name="PlaceHolder 2"/>
          <p:cNvSpPr>
            <a:spLocks noGrp="1"/>
          </p:cNvSpPr>
          <p:nvPr>
            <p:ph/>
          </p:nvPr>
        </p:nvSpPr>
        <p:spPr bwMode="auto">
          <a:xfrm>
            <a:off x="623879"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22" name="PlaceHolder 3"/>
          <p:cNvSpPr>
            <a:spLocks noGrp="1"/>
          </p:cNvSpPr>
          <p:nvPr>
            <p:ph/>
          </p:nvPr>
        </p:nvSpPr>
        <p:spPr bwMode="auto">
          <a:xfrm>
            <a:off x="6231960" y="1516320"/>
            <a:ext cx="53406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
        <p:nvSpPr>
          <p:cNvPr id="23" name="PlaceHolder 4"/>
          <p:cNvSpPr>
            <a:spLocks noGrp="1"/>
          </p:cNvSpPr>
          <p:nvPr>
            <p:ph/>
          </p:nvPr>
        </p:nvSpPr>
        <p:spPr bwMode="auto">
          <a:xfrm>
            <a:off x="623879" y="3981960"/>
            <a:ext cx="10944000" cy="2251440"/>
          </a:xfrm>
          <a:prstGeom prst="rect">
            <a:avLst/>
          </a:prstGeom>
          <a:noFill/>
          <a:ln w="0">
            <a:noFill/>
          </a:ln>
        </p:spPr>
        <p:txBody>
          <a:bodyPr lIns="0" tIns="0" rIns="0" bIns="0" anchor="t">
            <a:normAutofit/>
          </a:bodyPr>
          <a:lstStyle/>
          <a:p>
            <a:pPr indent="0">
              <a:spcBef>
                <a:spcPts val="1417"/>
              </a:spcBef>
              <a:buNone/>
              <a:defRPr/>
            </a:pPr>
            <a:endParaRPr lang="en-GB" sz="2800" b="1" strike="noStrike" spc="-1">
              <a:solidFill>
                <a:srgbClr val="002E65"/>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bwMode="auto">
        <a:xfrm>
          <a:off x="0" y="0"/>
          <a:ext cx="0" cy="0"/>
          <a:chOff x="0" y="0"/>
          <a:chExt cx="0" cy="0"/>
        </a:xfrm>
      </p:grpSpPr>
      <p:sp>
        <p:nvSpPr>
          <p:cNvPr id="3" name="PlaceHolder 1"/>
          <p:cNvSpPr>
            <a:spLocks noGrp="1"/>
          </p:cNvSpPr>
          <p:nvPr>
            <p:ph type="title"/>
          </p:nvPr>
        </p:nvSpPr>
        <p:spPr bwMode="auto">
          <a:xfrm>
            <a:off x="623879" y="2737800"/>
            <a:ext cx="10944000" cy="1325160"/>
          </a:xfrm>
          <a:prstGeom prst="rect">
            <a:avLst/>
          </a:prstGeom>
          <a:noFill/>
          <a:ln w="0">
            <a:noFill/>
          </a:ln>
        </p:spPr>
        <p:txBody>
          <a:bodyPr anchor="ctr">
            <a:normAutofit/>
          </a:bodyPr>
          <a:lstStyle/>
          <a:p>
            <a:pPr indent="0" algn="ctr">
              <a:lnSpc>
                <a:spcPct val="90000"/>
              </a:lnSpc>
              <a:buNone/>
              <a:defRPr/>
            </a:pPr>
            <a:r>
              <a:rPr lang="en-US" sz="6600" b="1" strike="noStrike" spc="-1">
                <a:solidFill>
                  <a:srgbClr val="FFFFFF"/>
                </a:solidFill>
                <a:latin typeface="Calibri"/>
                <a:ea typeface="Arial"/>
              </a:rPr>
              <a:t>Click to edit master title style</a:t>
            </a:r>
            <a:endParaRPr lang="en-GB" sz="6600" b="0" strike="noStrike" spc="-1">
              <a:solidFill>
                <a:srgbClr val="002E65"/>
              </a:solidFill>
              <a:latin typeface="Trebuchet MS"/>
            </a:endParaRPr>
          </a:p>
        </p:txBody>
      </p:sp>
      <p:sp>
        <p:nvSpPr>
          <p:cNvPr id="4" name="PlaceHolder 2"/>
          <p:cNvSpPr>
            <a:spLocks noGrp="1"/>
          </p:cNvSpPr>
          <p:nvPr>
            <p:ph type="body"/>
          </p:nvPr>
        </p:nvSpPr>
        <p:spPr bwMode="auto">
          <a:xfrm>
            <a:off x="623879" y="4471920"/>
            <a:ext cx="10944000" cy="1061640"/>
          </a:xfrm>
          <a:prstGeom prst="rect">
            <a:avLst/>
          </a:prstGeom>
          <a:noFill/>
          <a:ln w="0">
            <a:noFill/>
          </a:ln>
        </p:spPr>
        <p:txBody>
          <a:bodyPr lIns="90000" tIns="45000" rIns="90000" bIns="45000" anchor="t">
            <a:noAutofit/>
          </a:bodyPr>
          <a:lstStyle/>
          <a:p>
            <a:pPr marL="228600" indent="0" algn="ctr">
              <a:lnSpc>
                <a:spcPct val="90000"/>
              </a:lnSpc>
              <a:spcBef>
                <a:spcPts val="1001"/>
              </a:spcBef>
              <a:buNone/>
              <a:tabLst>
                <a:tab pos="0" algn="l"/>
              </a:tabLst>
              <a:defRPr/>
            </a:pPr>
            <a:r>
              <a:rPr lang="en-US" sz="2800" b="1" strike="noStrike" spc="-1">
                <a:solidFill>
                  <a:srgbClr val="FFFFFF"/>
                </a:solidFill>
                <a:latin typeface="Calibri"/>
                <a:ea typeface="Arial"/>
              </a:rPr>
              <a:t>Click to edit master subtitle style</a:t>
            </a:r>
            <a:endParaRPr lang="en-GB" sz="2800" b="0" strike="noStrike" spc="-1">
              <a:solidFill>
                <a:srgbClr val="002E65"/>
              </a:solidFill>
              <a:latin typeface="Calibri"/>
            </a:endParaRPr>
          </a:p>
        </p:txBody>
      </p:sp>
      <p:pic>
        <p:nvPicPr>
          <p:cNvPr id="2" name="Afbeelding 12"/>
          <p:cNvPicPr/>
          <p:nvPr/>
        </p:nvPicPr>
        <p:blipFill>
          <a:blip r:embed="rId14"/>
          <a:stretch/>
        </p:blipFill>
        <p:spPr bwMode="auto">
          <a:xfrm>
            <a:off x="4719600" y="1506960"/>
            <a:ext cx="2752560" cy="7196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bwMode="auto">
        <a:xfrm>
          <a:off x="0" y="0"/>
          <a:ext cx="0" cy="0"/>
          <a:chOff x="0" y="0"/>
          <a:chExt cx="0" cy="0"/>
        </a:xfrm>
      </p:grpSpPr>
      <p:sp>
        <p:nvSpPr>
          <p:cNvPr id="39" name="Freeform 2"/>
          <p:cNvSpPr/>
          <p:nvPr/>
        </p:nvSpPr>
        <p:spPr bwMode="auto">
          <a:xfrm>
            <a:off x="623879" y="627480"/>
            <a:ext cx="10954079" cy="5618160"/>
          </a:xfrm>
          <a:custGeom>
            <a:avLst/>
            <a:gdLst>
              <a:gd name="textAreaLeft" fmla="*/ 0 w 10954080"/>
              <a:gd name="textAreaRight" fmla="*/ 10954440 w 10954080"/>
              <a:gd name="textAreaTop" fmla="*/ 0 h 5618160"/>
              <a:gd name="textAreaBottom" fmla="*/ 5618520 h 5618160"/>
            </a:gdLst>
            <a:ahLst/>
            <a:cxnLst/>
            <a:rect l="textAreaLeft" t="textAreaTop" r="textAreaRight" b="textAreaBottom"/>
            <a:pathLst>
              <a:path w="10954551" h="5618356" extrusionOk="0">
                <a:moveTo>
                  <a:pt x="8545" y="0"/>
                </a:moveTo>
                <a:lnTo>
                  <a:pt x="10946005" y="8546"/>
                </a:lnTo>
                <a:cubicBezTo>
                  <a:pt x="10948854" y="1878483"/>
                  <a:pt x="10951702" y="3748419"/>
                  <a:pt x="10954551" y="5618356"/>
                </a:cubicBezTo>
                <a:lnTo>
                  <a:pt x="253304" y="5609810"/>
                </a:lnTo>
                <a:lnTo>
                  <a:pt x="202263" y="5604665"/>
                </a:lnTo>
                <a:cubicBezTo>
                  <a:pt x="86832" y="5581044"/>
                  <a:pt x="0" y="5478911"/>
                  <a:pt x="0" y="5356497"/>
                </a:cubicBezTo>
                <a:cubicBezTo>
                  <a:pt x="2848" y="3570998"/>
                  <a:pt x="5697" y="1785499"/>
                  <a:pt x="854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defRPr/>
            </a:pPr>
            <a:endParaRPr lang="en-GB" sz="1800" b="0" strike="noStrike" spc="-1">
              <a:solidFill>
                <a:schemeClr val="lt1"/>
              </a:solidFill>
              <a:latin typeface="Calibri"/>
              <a:ea typeface="Arial"/>
            </a:endParaRPr>
          </a:p>
        </p:txBody>
      </p:sp>
      <p:sp>
        <p:nvSpPr>
          <p:cNvPr id="40" name="PlaceHolder 1"/>
          <p:cNvSpPr>
            <a:spLocks noGrp="1"/>
          </p:cNvSpPr>
          <p:nvPr>
            <p:ph type="title"/>
          </p:nvPr>
        </p:nvSpPr>
        <p:spPr bwMode="auto">
          <a:xfrm>
            <a:off x="614520" y="2318760"/>
            <a:ext cx="10963800" cy="1325160"/>
          </a:xfrm>
          <a:prstGeom prst="rect">
            <a:avLst/>
          </a:prstGeom>
          <a:noFill/>
          <a:ln w="0">
            <a:noFill/>
          </a:ln>
        </p:spPr>
        <p:txBody>
          <a:bodyPr anchor="ctr">
            <a:normAutofit/>
          </a:bodyPr>
          <a:lstStyle/>
          <a:p>
            <a:pPr indent="0" algn="ctr">
              <a:lnSpc>
                <a:spcPct val="90000"/>
              </a:lnSpc>
              <a:buNone/>
              <a:defRPr/>
            </a:pPr>
            <a:r>
              <a:rPr lang="en-US" sz="6600" b="1" strike="noStrike" spc="-1">
                <a:solidFill>
                  <a:srgbClr val="FFFFFF"/>
                </a:solidFill>
                <a:latin typeface="Calibri"/>
                <a:ea typeface="Arial"/>
              </a:rPr>
              <a:t>Click to edit master title style</a:t>
            </a:r>
            <a:endParaRPr lang="en-GB" sz="6600" b="0" strike="noStrike" spc="-1">
              <a:solidFill>
                <a:srgbClr val="002E65"/>
              </a:solidFill>
              <a:latin typeface="Trebuchet MS"/>
            </a:endParaRPr>
          </a:p>
        </p:txBody>
      </p:sp>
      <p:sp>
        <p:nvSpPr>
          <p:cNvPr id="41" name="PlaceHolder 2"/>
          <p:cNvSpPr>
            <a:spLocks noGrp="1"/>
          </p:cNvSpPr>
          <p:nvPr>
            <p:ph type="body"/>
          </p:nvPr>
        </p:nvSpPr>
        <p:spPr bwMode="auto">
          <a:xfrm>
            <a:off x="614520" y="4071960"/>
            <a:ext cx="10963800" cy="1042920"/>
          </a:xfrm>
          <a:prstGeom prst="rect">
            <a:avLst/>
          </a:prstGeom>
          <a:noFill/>
          <a:ln w="0">
            <a:noFill/>
          </a:ln>
        </p:spPr>
        <p:txBody>
          <a:bodyPr lIns="90000" tIns="45000" rIns="90000" bIns="45000" anchor="t">
            <a:noAutofit/>
          </a:bodyPr>
          <a:lstStyle/>
          <a:p>
            <a:pPr marL="228600" indent="0" algn="ctr">
              <a:lnSpc>
                <a:spcPct val="90000"/>
              </a:lnSpc>
              <a:spcBef>
                <a:spcPts val="1001"/>
              </a:spcBef>
              <a:buNone/>
              <a:tabLst>
                <a:tab pos="0" algn="l"/>
              </a:tabLst>
              <a:defRPr/>
            </a:pPr>
            <a:r>
              <a:rPr lang="en-US" sz="2800" b="1" strike="noStrike" spc="-1">
                <a:solidFill>
                  <a:srgbClr val="FFFFFF"/>
                </a:solidFill>
                <a:latin typeface="Calibri"/>
                <a:ea typeface="Arial"/>
              </a:rPr>
              <a:t>Click to edit master subtitle style</a:t>
            </a:r>
            <a:endParaRPr lang="en-GB" sz="2800" b="0" strike="noStrike" spc="-1">
              <a:solidFill>
                <a:srgbClr val="002E65"/>
              </a:solidFill>
              <a:latin typeface="Calibri"/>
            </a:endParaRPr>
          </a:p>
        </p:txBody>
      </p:sp>
      <p:pic>
        <p:nvPicPr>
          <p:cNvPr id="42" name="Afbeelding 5"/>
          <p:cNvPicPr/>
          <p:nvPr/>
        </p:nvPicPr>
        <p:blipFill>
          <a:blip r:embed="rId14"/>
          <a:stretch/>
        </p:blipFill>
        <p:spPr bwMode="auto">
          <a:xfrm>
            <a:off x="626400" y="6466320"/>
            <a:ext cx="866879" cy="2264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bwMode="auto">
        <a:xfrm>
          <a:off x="0" y="0"/>
          <a:ext cx="0" cy="0"/>
          <a:chOff x="0" y="0"/>
          <a:chExt cx="0" cy="0"/>
        </a:xfrm>
      </p:grpSpPr>
      <p:pic>
        <p:nvPicPr>
          <p:cNvPr id="79" name="Afbeelding 5"/>
          <p:cNvPicPr/>
          <p:nvPr/>
        </p:nvPicPr>
        <p:blipFill>
          <a:blip r:embed="rId14"/>
          <a:stretch/>
        </p:blipFill>
        <p:spPr bwMode="auto">
          <a:xfrm>
            <a:off x="626400" y="6466320"/>
            <a:ext cx="866879" cy="226440"/>
          </a:xfrm>
          <a:prstGeom prst="rect">
            <a:avLst/>
          </a:prstGeom>
          <a:ln w="0">
            <a:noFill/>
          </a:ln>
        </p:spPr>
      </p:pic>
      <p:sp>
        <p:nvSpPr>
          <p:cNvPr id="80"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Click to edit master title style</a:t>
            </a:r>
            <a:endParaRPr lang="en-GB" sz="3800" b="0" strike="noStrike" spc="-1">
              <a:solidFill>
                <a:srgbClr val="002E65"/>
              </a:solidFill>
              <a:latin typeface="Trebuchet MS"/>
            </a:endParaRPr>
          </a:p>
        </p:txBody>
      </p:sp>
      <p:sp>
        <p:nvSpPr>
          <p:cNvPr id="81" name="PlaceHolder 2"/>
          <p:cNvSpPr>
            <a:spLocks noGrp="1"/>
          </p:cNvSpPr>
          <p:nvPr>
            <p:ph type="sldNum" idx="1"/>
          </p:nvPr>
        </p:nvSpPr>
        <p:spPr bwMode="auto">
          <a:xfrm>
            <a:off x="8923320" y="6339240"/>
            <a:ext cx="2644200" cy="364680"/>
          </a:xfrm>
          <a:prstGeom prst="rect">
            <a:avLst/>
          </a:prstGeom>
          <a:noFill/>
          <a:ln w="0">
            <a:noFill/>
          </a:ln>
        </p:spPr>
        <p:txBody>
          <a:bodyPr anchor="ctr">
            <a:noAutofit/>
          </a:bodyPr>
          <a:lstStyle>
            <a:lvl1pPr indent="0" algn="r">
              <a:lnSpc>
                <a:spcPct val="100000"/>
              </a:lnSpc>
              <a:buNone/>
              <a:defRPr lang="nl-BE" sz="1000" b="0" strike="noStrike" spc="-1">
                <a:solidFill>
                  <a:srgbClr val="002E65"/>
                </a:solidFill>
                <a:latin typeface="Calibri Light"/>
                <a:ea typeface="Arial"/>
              </a:defRPr>
            </a:lvl1pPr>
          </a:lstStyle>
          <a:p>
            <a:pPr indent="0" algn="r">
              <a:lnSpc>
                <a:spcPct val="100000"/>
              </a:lnSpc>
              <a:buNone/>
              <a:defRPr/>
            </a:pPr>
            <a:fld id="{A70A1B42-A17E-4C9A-A6C0-E4EBBC6D5300}" type="slidenum">
              <a:rPr lang="nl-BE" sz="1000" b="0" strike="noStrike" spc="-1">
                <a:solidFill>
                  <a:srgbClr val="002E65"/>
                </a:solidFill>
                <a:latin typeface="Calibri Light"/>
                <a:ea typeface="Arial"/>
              </a:rPr>
              <a:t>‹nr.›</a:t>
            </a:fld>
            <a:endParaRPr lang="en-US" sz="1000" b="0" strike="noStrike" spc="-1">
              <a:solidFill>
                <a:srgbClr val="000000"/>
              </a:solidFill>
              <a:latin typeface="Times New Roman"/>
            </a:endParaRPr>
          </a:p>
        </p:txBody>
      </p:sp>
      <p:sp>
        <p:nvSpPr>
          <p:cNvPr id="82" name="PlaceHolder 3"/>
          <p:cNvSpPr>
            <a:spLocks noGrp="1"/>
          </p:cNvSpPr>
          <p:nvPr>
            <p:ph type="body"/>
          </p:nvPr>
        </p:nvSpPr>
        <p:spPr bwMode="auto">
          <a:xfrm>
            <a:off x="623879" y="1516320"/>
            <a:ext cx="10944000" cy="4720680"/>
          </a:xfrm>
          <a:prstGeom prst="rect">
            <a:avLst/>
          </a:prstGeom>
          <a:noFill/>
          <a:ln w="0">
            <a:noFill/>
          </a:ln>
        </p:spPr>
        <p:txBody>
          <a:bodyPr lIns="0" tIns="0" rIns="0" bIns="0" anchor="t">
            <a:noAutofit/>
          </a:bodyPr>
          <a:lstStyle/>
          <a:p>
            <a:pPr marL="268200" indent="-268200">
              <a:lnSpc>
                <a:spcPct val="100000"/>
              </a:lnSpc>
              <a:buClr>
                <a:srgbClr val="B10097"/>
              </a:buClr>
              <a:buSzPct val="75000"/>
              <a:buFont typeface="Wingdings"/>
              <a:buChar char=""/>
              <a:defRPr/>
            </a:pPr>
            <a:r>
              <a:rPr lang="en-US" sz="2800" b="1" strike="noStrike" spc="-1">
                <a:solidFill>
                  <a:srgbClr val="002E65"/>
                </a:solidFill>
                <a:latin typeface="Calibri"/>
                <a:ea typeface="Verdana"/>
              </a:rPr>
              <a:t>Click to edit master text styles</a:t>
            </a:r>
            <a:endParaRPr lang="en-GB" sz="2800" b="1" strike="noStrike" spc="-1">
              <a:solidFill>
                <a:srgbClr val="002E65"/>
              </a:solidFill>
              <a:latin typeface="Calibri"/>
            </a:endParaRPr>
          </a:p>
          <a:p>
            <a:pPr marL="628560" lvl="1" indent="-268200">
              <a:lnSpc>
                <a:spcPct val="100000"/>
              </a:lnSpc>
              <a:buClr>
                <a:srgbClr val="002E65"/>
              </a:buClr>
              <a:buSzPct val="75000"/>
              <a:buFont typeface="Wingdings"/>
              <a:buChar char=""/>
              <a:defRPr/>
            </a:pPr>
            <a:r>
              <a:rPr lang="en-US" sz="2400" b="0" strike="noStrike" spc="-1">
                <a:solidFill>
                  <a:srgbClr val="002E65"/>
                </a:solidFill>
                <a:latin typeface="Calibri"/>
                <a:ea typeface="Verdana"/>
              </a:rPr>
              <a:t>Second level</a:t>
            </a:r>
            <a:endParaRPr lang="en-GB" sz="2400" b="0" strike="noStrike" spc="-1">
              <a:solidFill>
                <a:srgbClr val="002E65"/>
              </a:solidFill>
              <a:latin typeface="Calibri"/>
            </a:endParaRPr>
          </a:p>
          <a:p>
            <a:pPr marL="987480" lvl="2" indent="-268200">
              <a:lnSpc>
                <a:spcPct val="100000"/>
              </a:lnSpc>
              <a:buClr>
                <a:srgbClr val="002E65"/>
              </a:buClr>
              <a:buFont typeface="Arial"/>
              <a:buChar char="•"/>
              <a:defRPr/>
            </a:pPr>
            <a:r>
              <a:rPr lang="en-US" sz="2000" b="0" strike="noStrike" spc="-1">
                <a:solidFill>
                  <a:srgbClr val="002E65"/>
                </a:solidFill>
                <a:latin typeface="Calibri"/>
                <a:ea typeface="Verdana"/>
              </a:rPr>
              <a:t>Third level</a:t>
            </a:r>
            <a:endParaRPr lang="en-GB" sz="2000" b="0" strike="noStrike" spc="-1">
              <a:solidFill>
                <a:srgbClr val="002E65"/>
              </a:solidFill>
              <a:latin typeface="Calibri"/>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bwMode="auto">
        <a:xfrm>
          <a:off x="0" y="0"/>
          <a:ext cx="0" cy="0"/>
          <a:chOff x="0" y="0"/>
          <a:chExt cx="0" cy="0"/>
        </a:xfrm>
      </p:grpSpPr>
      <p:sp>
        <p:nvSpPr>
          <p:cNvPr id="119" name="PlaceHolder 1"/>
          <p:cNvSpPr>
            <a:spLocks noGrp="1"/>
          </p:cNvSpPr>
          <p:nvPr>
            <p:ph type="body"/>
          </p:nvPr>
        </p:nvSpPr>
        <p:spPr bwMode="auto">
          <a:xfrm>
            <a:off x="623879" y="627480"/>
            <a:ext cx="10944000" cy="5609520"/>
          </a:xfrm>
          <a:prstGeom prst="rect">
            <a:avLst/>
          </a:prstGeom>
          <a:solidFill>
            <a:srgbClr val="002E65"/>
          </a:solidFill>
          <a:ln w="0">
            <a:noFill/>
          </a:ln>
        </p:spPr>
        <p:txBody>
          <a:bodyPr lIns="90000" tIns="45000" rIns="90000" bIns="45000" anchor="t">
            <a:noAutofit/>
          </a:bodyPr>
          <a:lstStyle/>
          <a:p>
            <a:pPr indent="0">
              <a:lnSpc>
                <a:spcPct val="90000"/>
              </a:lnSpc>
              <a:spcBef>
                <a:spcPts val="1001"/>
              </a:spcBef>
              <a:buNone/>
              <a:tabLst>
                <a:tab pos="0" algn="l"/>
              </a:tabLst>
              <a:defRPr/>
            </a:pPr>
            <a:r>
              <a:rPr lang="en-US" sz="1800" b="0" strike="noStrike" spc="-1">
                <a:solidFill>
                  <a:srgbClr val="FFFFFF"/>
                </a:solidFill>
                <a:latin typeface="Calibri Light"/>
                <a:ea typeface="Arial"/>
              </a:rPr>
              <a:t>Click the icon to add an image</a:t>
            </a:r>
            <a:endParaRPr lang="en-GB" sz="1800" b="0" strike="noStrike" spc="-1">
              <a:solidFill>
                <a:srgbClr val="002E65"/>
              </a:solidFill>
              <a:latin typeface="Calibri"/>
            </a:endParaRPr>
          </a:p>
        </p:txBody>
      </p:sp>
      <p:sp>
        <p:nvSpPr>
          <p:cNvPr id="120" name="PlaceHolder 2"/>
          <p:cNvSpPr>
            <a:spLocks noGrp="1"/>
          </p:cNvSpPr>
          <p:nvPr>
            <p:ph type="title"/>
          </p:nvPr>
        </p:nvSpPr>
        <p:spPr bwMode="auto">
          <a:xfrm>
            <a:off x="609480" y="273600"/>
            <a:ext cx="10972440" cy="1144800"/>
          </a:xfrm>
          <a:prstGeom prst="rect">
            <a:avLst/>
          </a:prstGeom>
          <a:noFill/>
          <a:ln w="0">
            <a:noFill/>
          </a:ln>
        </p:spPr>
        <p:txBody>
          <a:bodyPr lIns="0" tIns="0" rIns="0" bIns="0" anchor="ctr">
            <a:noAutofit/>
          </a:bodyPr>
          <a:lstStyle/>
          <a:p>
            <a:pPr indent="0">
              <a:buNone/>
              <a:defRPr/>
            </a:pPr>
            <a:r>
              <a:rPr lang="en-GB" sz="4400" b="0" strike="noStrike" spc="-1">
                <a:solidFill>
                  <a:srgbClr val="002E65"/>
                </a:solidFill>
                <a:latin typeface="Trebuchet MS"/>
              </a:rPr>
              <a:t>Click to edit the title text format</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5.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5.xml"/><Relationship Id="rId4" Type="http://schemas.openxmlformats.org/officeDocument/2006/relationships/image" Target="../media/image11.sv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5.xml"/><Relationship Id="rId1" Type="http://schemas.openxmlformats.org/officeDocument/2006/relationships/video" Target="https://www.youtube.com/embed/Gjj_r8KggJw?feature=oembed" TargetMode="External"/><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3" Type="http://schemas.openxmlformats.org/officeDocument/2006/relationships/hyperlink" Target="https://uantwerpen-my.sharepoint.com/:x:/r/personal/s0220625_ad_ua_ac_be/Documents/Calculations.xlsx?d=w83c18ca59f564e5aacc5b2cd4e7e9e2f&amp;csf=1&amp;web=1&amp;e=h9kac7" TargetMode="External"/><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37.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5.xml"/><Relationship Id="rId4" Type="http://schemas.openxmlformats.org/officeDocument/2006/relationships/image" Target="../media/image16.sv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5.xml"/><Relationship Id="rId4" Type="http://schemas.openxmlformats.org/officeDocument/2006/relationships/image" Target="../media/image18.sv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5.xml"/><Relationship Id="rId4" Type="http://schemas.openxmlformats.org/officeDocument/2006/relationships/image" Target="../media/image20.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hyperlink" Target="https://chatgpt.com/share/6772ccf2-8280-8004-887c-4361d5496136"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hyperlink" Target="https://chatgpt.com/share/676ed136-99f0-8007-b69e-521f665e8a72" TargetMode="External"/><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hyperlink" Target="https://chatgpt.com/share/676ec54b-b8d8-8004-aadb-223dde960214"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iki.kerbalspaceprogram.com/wiki/Gigantor_XL_Solar_Array" TargetMode="External"/><Relationship Id="rId2" Type="http://schemas.openxmlformats.org/officeDocument/2006/relationships/notesSlide" Target="../notesSlides/notesSlide7.xml"/><Relationship Id="rId1" Type="http://schemas.openxmlformats.org/officeDocument/2006/relationships/slideLayout" Target="../slideLayouts/slideLayout25.xml"/><Relationship Id="rId6" Type="http://schemas.openxmlformats.org/officeDocument/2006/relationships/hyperlink" Target="https://wiki.kerbalspaceprogram.com/wiki/SP-L_1x6_Photovoltaic_Panels" TargetMode="External"/><Relationship Id="rId5" Type="http://schemas.openxmlformats.org/officeDocument/2006/relationships/hyperlink" Target="https://wiki.kerbalspaceprogram.com/wiki/OX-STAT_Photovoltaic_Panels" TargetMode="External"/><Relationship Id="rId4" Type="http://schemas.openxmlformats.org/officeDocument/2006/relationships/hyperlink" Target="https://wiki.kerbalspaceprogram.com/wiki/OX-STAT-XL_Photovoltaic_Panel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5.xml"/><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299" name="Afbeelding 298"/>
          <p:cNvPicPr/>
          <p:nvPr/>
        </p:nvPicPr>
        <p:blipFill>
          <a:blip r:embed="rId3"/>
          <a:stretch/>
        </p:blipFill>
        <p:spPr bwMode="auto">
          <a:xfrm>
            <a:off x="0" y="-78480"/>
            <a:ext cx="12202200" cy="6997680"/>
          </a:xfrm>
          <a:prstGeom prst="rect">
            <a:avLst/>
          </a:prstGeom>
          <a:ln w="0">
            <a:noFill/>
          </a:ln>
        </p:spPr>
      </p:pic>
      <p:sp>
        <p:nvSpPr>
          <p:cNvPr id="300" name="PlaceHolder 1"/>
          <p:cNvSpPr>
            <a:spLocks noGrp="1"/>
          </p:cNvSpPr>
          <p:nvPr>
            <p:ph type="title"/>
          </p:nvPr>
        </p:nvSpPr>
        <p:spPr bwMode="auto">
          <a:xfrm>
            <a:off x="623879" y="-300960"/>
            <a:ext cx="10944000" cy="1325160"/>
          </a:xfrm>
          <a:prstGeom prst="rect">
            <a:avLst/>
          </a:prstGeom>
          <a:noFill/>
          <a:ln w="0">
            <a:noFill/>
          </a:ln>
        </p:spPr>
        <p:txBody>
          <a:bodyPr anchor="ctr">
            <a:noAutofit/>
          </a:bodyPr>
          <a:lstStyle/>
          <a:p>
            <a:pPr indent="0" algn="ctr">
              <a:lnSpc>
                <a:spcPct val="90000"/>
              </a:lnSpc>
              <a:buNone/>
              <a:defRPr/>
            </a:pPr>
            <a:r>
              <a:rPr lang="en-US" sz="6600" b="1" strike="noStrike" spc="-1">
                <a:solidFill>
                  <a:srgbClr val="00FFFF"/>
                </a:solidFill>
                <a:latin typeface="Calibri"/>
                <a:ea typeface="Arial"/>
              </a:rPr>
              <a:t>Dark Farmers</a:t>
            </a:r>
            <a:endParaRPr lang="en-GB" sz="6600" b="0" strike="noStrike" spc="-1">
              <a:solidFill>
                <a:srgbClr val="002E65"/>
              </a:solidFill>
              <a:latin typeface="Trebuchet MS"/>
            </a:endParaRPr>
          </a:p>
        </p:txBody>
      </p:sp>
      <p:sp>
        <p:nvSpPr>
          <p:cNvPr id="301" name="PlaceHolder 2"/>
          <p:cNvSpPr>
            <a:spLocks noGrp="1"/>
          </p:cNvSpPr>
          <p:nvPr>
            <p:ph/>
          </p:nvPr>
        </p:nvSpPr>
        <p:spPr bwMode="auto">
          <a:xfrm>
            <a:off x="623879" y="5952960"/>
            <a:ext cx="10944000" cy="1061640"/>
          </a:xfrm>
          <a:prstGeom prst="rect">
            <a:avLst/>
          </a:prstGeom>
          <a:noFill/>
          <a:ln w="0">
            <a:noFill/>
          </a:ln>
        </p:spPr>
        <p:txBody>
          <a:bodyPr lIns="90000" tIns="45000" rIns="90000" bIns="45000" anchor="t">
            <a:noAutofit/>
          </a:bodyPr>
          <a:lstStyle/>
          <a:p>
            <a:pPr marL="228600" indent="0" algn="ctr">
              <a:lnSpc>
                <a:spcPct val="90000"/>
              </a:lnSpc>
              <a:spcBef>
                <a:spcPts val="1001"/>
              </a:spcBef>
              <a:buNone/>
              <a:tabLst>
                <a:tab pos="0" algn="l"/>
              </a:tabLst>
              <a:defRPr/>
            </a:pPr>
            <a:r>
              <a:rPr lang="en-US" sz="2800" b="1" strike="noStrike" spc="-1">
                <a:solidFill>
                  <a:srgbClr val="AFFF33"/>
                </a:solidFill>
                <a:latin typeface="Calibri"/>
                <a:ea typeface="Arial"/>
              </a:rPr>
              <a:t>I-MBSE</a:t>
            </a:r>
            <a:br>
              <a:rPr sz="2800"/>
            </a:br>
            <a:r>
              <a:rPr lang="en-US" sz="2800" b="1" strike="noStrike" spc="-1">
                <a:solidFill>
                  <a:srgbClr val="AFFF33"/>
                </a:solidFill>
                <a:latin typeface="Calibri"/>
                <a:ea typeface="Arial"/>
              </a:rPr>
              <a:t>Ahmad Shakleya, Berkay Yildirim, Rehmat Khan, Robbe Elsermans </a:t>
            </a:r>
            <a:endParaRPr lang="en-GB" sz="2800" b="0" strike="noStrike" spc="-1">
              <a:solidFill>
                <a:srgbClr val="002E65"/>
              </a:solidFill>
              <a:latin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12"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Physical </a:t>
            </a:r>
            <a:r>
              <a:rPr lang="en-US" sz="3800" b="1" spc="-1">
                <a:solidFill>
                  <a:schemeClr val="accent2"/>
                </a:solidFill>
                <a:latin typeface="Calibri"/>
                <a:ea typeface="Verdana"/>
              </a:rPr>
              <a:t>Assembly</a:t>
            </a:r>
            <a:endParaRPr lang="en-GB" sz="3800" b="0" strike="noStrike" spc="-1">
              <a:solidFill>
                <a:schemeClr val="accent2"/>
              </a:solidFill>
              <a:latin typeface="Trebuchet MS"/>
            </a:endParaRPr>
          </a:p>
        </p:txBody>
      </p:sp>
      <p:sp>
        <p:nvSpPr>
          <p:cNvPr id="3" name="Slide Number Placeholder 2">
            <a:extLst>
              <a:ext uri="{FF2B5EF4-FFF2-40B4-BE49-F238E27FC236}">
                <a16:creationId xmlns:a16="http://schemas.microsoft.com/office/drawing/2014/main" id="{CC1B1AB6-2BFA-3407-A6D6-1E3FC151F035}"/>
              </a:ext>
            </a:extLst>
          </p:cNvPr>
          <p:cNvSpPr>
            <a:spLocks noGrp="1"/>
          </p:cNvSpPr>
          <p:nvPr>
            <p:ph type="sldNum" idx="1"/>
          </p:nvPr>
        </p:nvSpPr>
        <p:spPr/>
        <p:txBody>
          <a:bodyPr/>
          <a:lstStyle/>
          <a:p>
            <a:pPr>
              <a:defRPr/>
            </a:pPr>
            <a:fld id="{DB6A8FA8-9520-446E-94DC-50F38B28EEC8}" type="slidenum">
              <a:rPr lang="en-BE" smtClean="0"/>
              <a:t>10</a:t>
            </a:fld>
            <a:endParaRPr lang="en-BE"/>
          </a:p>
        </p:txBody>
      </p:sp>
      <p:pic>
        <p:nvPicPr>
          <p:cNvPr id="4" name="Afbeelding 3" descr="Afbeelding met schermopname, 3d-modellering, Digitale composities, pc-game&#10;&#10;Automatisch gegenereerde beschrijving">
            <a:extLst>
              <a:ext uri="{FF2B5EF4-FFF2-40B4-BE49-F238E27FC236}">
                <a16:creationId xmlns:a16="http://schemas.microsoft.com/office/drawing/2014/main" id="{FB7E5F33-F654-D7C9-21BD-3A538572E471}"/>
              </a:ext>
            </a:extLst>
          </p:cNvPr>
          <p:cNvPicPr>
            <a:picLocks noChangeAspect="1"/>
          </p:cNvPicPr>
          <p:nvPr/>
        </p:nvPicPr>
        <p:blipFill>
          <a:blip r:embed="rId3"/>
          <a:srcRect l="13542" r="63" b="113"/>
          <a:stretch/>
        </p:blipFill>
        <p:spPr>
          <a:xfrm>
            <a:off x="2613120" y="1127713"/>
            <a:ext cx="8267409" cy="5319144"/>
          </a:xfrm>
          <a:prstGeom prst="rect">
            <a:avLst/>
          </a:prstGeom>
        </p:spPr>
      </p:pic>
      <p:sp>
        <p:nvSpPr>
          <p:cNvPr id="5" name="Ovaal 4">
            <a:extLst>
              <a:ext uri="{FF2B5EF4-FFF2-40B4-BE49-F238E27FC236}">
                <a16:creationId xmlns:a16="http://schemas.microsoft.com/office/drawing/2014/main" id="{F83FC78D-6683-970D-A964-806EAC6410D2}"/>
              </a:ext>
            </a:extLst>
          </p:cNvPr>
          <p:cNvSpPr/>
          <p:nvPr/>
        </p:nvSpPr>
        <p:spPr>
          <a:xfrm>
            <a:off x="6322539" y="1551459"/>
            <a:ext cx="1077783" cy="1606378"/>
          </a:xfrm>
          <a:prstGeom prst="ellipse">
            <a:avLst/>
          </a:prstGeom>
          <a:noFill/>
          <a:ln w="57150">
            <a:solidFill>
              <a:schemeClr val="accent5"/>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nl-NL"/>
          </a:p>
        </p:txBody>
      </p:sp>
      <p:cxnSp>
        <p:nvCxnSpPr>
          <p:cNvPr id="6" name="Rechte verbindingslijn met pijl 5">
            <a:extLst>
              <a:ext uri="{FF2B5EF4-FFF2-40B4-BE49-F238E27FC236}">
                <a16:creationId xmlns:a16="http://schemas.microsoft.com/office/drawing/2014/main" id="{4350AA8B-0636-136C-8800-433F25488DC4}"/>
              </a:ext>
            </a:extLst>
          </p:cNvPr>
          <p:cNvCxnSpPr/>
          <p:nvPr/>
        </p:nvCxnSpPr>
        <p:spPr>
          <a:xfrm flipH="1" flipV="1">
            <a:off x="5438346" y="1827427"/>
            <a:ext cx="877329" cy="527221"/>
          </a:xfrm>
          <a:prstGeom prst="straightConnector1">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pic>
        <p:nvPicPr>
          <p:cNvPr id="2" name="Afbeelding 1" descr="Afbeelding met engineering, staal, raket, overdekt&#10;&#10;Automatisch gegenereerde beschrijving">
            <a:extLst>
              <a:ext uri="{FF2B5EF4-FFF2-40B4-BE49-F238E27FC236}">
                <a16:creationId xmlns:a16="http://schemas.microsoft.com/office/drawing/2014/main" id="{4AE89526-A201-86B2-31F2-6DE5C7347ED9}"/>
              </a:ext>
            </a:extLst>
          </p:cNvPr>
          <p:cNvPicPr>
            <a:picLocks noChangeAspect="1"/>
          </p:cNvPicPr>
          <p:nvPr/>
        </p:nvPicPr>
        <p:blipFill>
          <a:blip r:embed="rId4"/>
          <a:stretch>
            <a:fillRect/>
          </a:stretch>
        </p:blipFill>
        <p:spPr>
          <a:xfrm>
            <a:off x="2774185" y="1414161"/>
            <a:ext cx="2655141" cy="328827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399042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15"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Controller Architecture</a:t>
            </a:r>
            <a:endParaRPr lang="en-GB" sz="3800" b="0" strike="noStrike" spc="-1">
              <a:solidFill>
                <a:srgbClr val="002E65"/>
              </a:solidFill>
              <a:latin typeface="Trebuchet MS"/>
            </a:endParaRPr>
          </a:p>
        </p:txBody>
      </p:sp>
      <p:pic>
        <p:nvPicPr>
          <p:cNvPr id="3" name="Tijdelijke aanduiding voor inhoud 2">
            <a:extLst>
              <a:ext uri="{FF2B5EF4-FFF2-40B4-BE49-F238E27FC236}">
                <a16:creationId xmlns:a16="http://schemas.microsoft.com/office/drawing/2014/main" id="{5ADFEE58-9AB6-E600-11D9-FCF970824DDE}"/>
              </a:ext>
            </a:extLst>
          </p:cNvPr>
          <p:cNvPicPr>
            <a:picLocks noGrp="1" noChangeAspect="1"/>
          </p:cNvPicPr>
          <p:nvPr>
            <p:ph/>
          </p:nvPr>
        </p:nvPicPr>
        <p:blipFill>
          <a:blip r:embed="rId3">
            <a:extLst>
              <a:ext uri="{96DAC541-7B7A-43D3-8B79-37D633B846F1}">
                <asvg:svgBlip xmlns:asvg="http://schemas.microsoft.com/office/drawing/2016/SVG/main" r:embed="rId4"/>
              </a:ext>
            </a:extLst>
          </a:blip>
          <a:stretch>
            <a:fillRect/>
          </a:stretch>
        </p:blipFill>
        <p:spPr bwMode="auto">
          <a:xfrm>
            <a:off x="5" y="1303669"/>
            <a:ext cx="12201455" cy="5216866"/>
          </a:xfrm>
          <a:prstGeom prst="rect">
            <a:avLst/>
          </a:prstGeom>
          <a:noFill/>
          <a:ln w="0">
            <a:noFill/>
          </a:ln>
        </p:spPr>
      </p:pic>
      <p:sp>
        <p:nvSpPr>
          <p:cNvPr id="2" name="Slide Number Placeholder 1">
            <a:extLst>
              <a:ext uri="{FF2B5EF4-FFF2-40B4-BE49-F238E27FC236}">
                <a16:creationId xmlns:a16="http://schemas.microsoft.com/office/drawing/2014/main" id="{B3E4A4D1-9588-73E0-4043-2A88BCD3F3A7}"/>
              </a:ext>
            </a:extLst>
          </p:cNvPr>
          <p:cNvSpPr>
            <a:spLocks noGrp="1"/>
          </p:cNvSpPr>
          <p:nvPr>
            <p:ph type="sldNum" idx="1"/>
          </p:nvPr>
        </p:nvSpPr>
        <p:spPr/>
        <p:txBody>
          <a:bodyPr/>
          <a:lstStyle/>
          <a:p>
            <a:pPr>
              <a:defRPr/>
            </a:pPr>
            <a:fld id="{DB6A8FA8-9520-446E-94DC-50F38B28EEC8}" type="slidenum">
              <a:rPr lang="en-BE" smtClean="0"/>
              <a:t>11</a:t>
            </a:fld>
            <a:endParaRPr lang="en-BE"/>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18"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Demo</a:t>
            </a:r>
            <a:endParaRPr lang="en-GB" sz="3800" b="0" strike="noStrike" spc="-1">
              <a:solidFill>
                <a:srgbClr val="002E65"/>
              </a:solidFill>
              <a:latin typeface="Trebuchet MS"/>
            </a:endParaRPr>
          </a:p>
        </p:txBody>
      </p:sp>
      <p:sp>
        <p:nvSpPr>
          <p:cNvPr id="3" name="Slide Number Placeholder 2">
            <a:extLst>
              <a:ext uri="{FF2B5EF4-FFF2-40B4-BE49-F238E27FC236}">
                <a16:creationId xmlns:a16="http://schemas.microsoft.com/office/drawing/2014/main" id="{09ED3928-76A6-37C6-36E0-C7FBB0B88592}"/>
              </a:ext>
            </a:extLst>
          </p:cNvPr>
          <p:cNvSpPr>
            <a:spLocks noGrp="1"/>
          </p:cNvSpPr>
          <p:nvPr>
            <p:ph type="sldNum" idx="1"/>
          </p:nvPr>
        </p:nvSpPr>
        <p:spPr/>
        <p:txBody>
          <a:bodyPr/>
          <a:lstStyle/>
          <a:p>
            <a:pPr>
              <a:defRPr/>
            </a:pPr>
            <a:fld id="{DB6A8FA8-9520-446E-94DC-50F38B28EEC8}" type="slidenum">
              <a:rPr lang="en-BE" smtClean="0"/>
              <a:t>12</a:t>
            </a:fld>
            <a:endParaRPr lang="en-BE"/>
          </a:p>
        </p:txBody>
      </p:sp>
      <p:pic>
        <p:nvPicPr>
          <p:cNvPr id="4" name="Onlinemedia 3" title="KSP final mission sped up">
            <a:hlinkClick r:id="" action="ppaction://media"/>
            <a:extLst>
              <a:ext uri="{FF2B5EF4-FFF2-40B4-BE49-F238E27FC236}">
                <a16:creationId xmlns:a16="http://schemas.microsoft.com/office/drawing/2014/main" id="{64759A9B-1DB9-9D8F-0B07-36F69894D558}"/>
              </a:ext>
            </a:extLst>
          </p:cNvPr>
          <p:cNvPicPr>
            <a:picLocks noRot="1" noChangeAspect="1"/>
          </p:cNvPicPr>
          <p:nvPr>
            <a:videoFile r:link="rId1"/>
          </p:nvPr>
        </p:nvPicPr>
        <p:blipFill>
          <a:blip r:embed="rId4"/>
          <a:stretch>
            <a:fillRect/>
          </a:stretch>
        </p:blipFill>
        <p:spPr>
          <a:xfrm>
            <a:off x="1607425" y="1129800"/>
            <a:ext cx="9710738" cy="54864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6" name="PlaceHolder 1"/>
          <p:cNvSpPr>
            <a:spLocks noGrp="1"/>
          </p:cNvSpPr>
          <p:nvPr>
            <p:ph type="title"/>
          </p:nvPr>
        </p:nvSpPr>
        <p:spPr bwMode="auto">
          <a:xfrm>
            <a:off x="623879" y="620640"/>
            <a:ext cx="10944000" cy="1264643"/>
          </a:xfrm>
          <a:prstGeom prst="rect">
            <a:avLst/>
          </a:prstGeom>
          <a:noFill/>
          <a:ln w="0">
            <a:noFill/>
          </a:ln>
        </p:spPr>
        <p:txBody>
          <a:bodyPr lIns="0" tIns="0" rIns="0" bIns="0" anchor="t">
            <a:noAutofit/>
          </a:bodyPr>
          <a:lstStyle/>
          <a:p>
            <a:pPr>
              <a:lnSpc>
                <a:spcPct val="100000"/>
              </a:lnSpc>
              <a:defRPr/>
            </a:pPr>
            <a:r>
              <a:rPr lang="en-US" sz="3800" b="1" strike="noStrike" spc="-1">
                <a:solidFill>
                  <a:schemeClr val="accent2"/>
                </a:solidFill>
                <a:latin typeface="Calibri"/>
                <a:ea typeface="Verdana"/>
              </a:rPr>
              <a:t>System requirements </a:t>
            </a:r>
            <a:br>
              <a:rPr lang="en-US" sz="3800" b="1" spc="-1">
                <a:solidFill>
                  <a:schemeClr val="accent2"/>
                </a:solidFill>
                <a:latin typeface="Calibri"/>
                <a:ea typeface="Verdana"/>
              </a:rPr>
            </a:br>
            <a:r>
              <a:rPr lang="en-US" sz="3800" b="1" strike="noStrike" spc="-1">
                <a:solidFill>
                  <a:schemeClr val="accent2"/>
                </a:solidFill>
                <a:latin typeface="Calibri"/>
                <a:ea typeface="Verdana"/>
              </a:rPr>
              <a:t>and constrains </a:t>
            </a:r>
            <a:endParaRPr lang="en-GB" sz="3800" b="0" strike="noStrike" spc="-1">
              <a:solidFill>
                <a:schemeClr val="accent2"/>
              </a:solidFill>
              <a:latin typeface="Trebuchet MS"/>
            </a:endParaRPr>
          </a:p>
        </p:txBody>
      </p:sp>
      <p:sp>
        <p:nvSpPr>
          <p:cNvPr id="308" name="PlaceHolder 3"/>
          <p:cNvSpPr>
            <a:spLocks noGrp="1"/>
          </p:cNvSpPr>
          <p:nvPr>
            <p:ph/>
          </p:nvPr>
        </p:nvSpPr>
        <p:spPr bwMode="auto">
          <a:xfrm>
            <a:off x="623879" y="1804956"/>
            <a:ext cx="10944000" cy="4720680"/>
          </a:xfrm>
          <a:prstGeom prst="rect">
            <a:avLst/>
          </a:prstGeom>
          <a:noFill/>
          <a:ln w="0">
            <a:noFill/>
          </a:ln>
        </p:spPr>
        <p:txBody>
          <a:bodyPr lIns="0" tIns="0" rIns="0" bIns="0" anchor="t">
            <a:noAutofit/>
          </a:bodyPr>
          <a:lstStyle/>
          <a:p>
            <a:pPr marL="0" indent="0">
              <a:lnSpc>
                <a:spcPct val="100000"/>
              </a:lnSpc>
              <a:buClr>
                <a:srgbClr val="B10097"/>
              </a:buClr>
              <a:buSzPct val="75000"/>
              <a:buNone/>
              <a:defRPr/>
            </a:pPr>
            <a:r>
              <a:rPr lang="en-GB" b="1" spc="-1">
                <a:solidFill>
                  <a:srgbClr val="002E65"/>
                </a:solidFill>
                <a:latin typeface="Calibri"/>
                <a:ea typeface="Verdana"/>
              </a:rPr>
              <a:t>Budget - Outcome</a:t>
            </a:r>
            <a:endParaRPr lang="nl-NL" b="1" strike="noStrike">
              <a:solidFill>
                <a:srgbClr val="002E65"/>
              </a:solidFill>
              <a:latin typeface="Calibri"/>
            </a:endParaRPr>
          </a:p>
        </p:txBody>
      </p:sp>
      <p:graphicFrame>
        <p:nvGraphicFramePr>
          <p:cNvPr id="6" name="Tabel 5">
            <a:extLst>
              <a:ext uri="{FF2B5EF4-FFF2-40B4-BE49-F238E27FC236}">
                <a16:creationId xmlns:a16="http://schemas.microsoft.com/office/drawing/2014/main" id="{BC77166C-6764-2A3A-0BB3-2AC7C9146FA4}"/>
              </a:ext>
            </a:extLst>
          </p:cNvPr>
          <p:cNvGraphicFramePr>
            <a:graphicFrameLocks noGrp="1"/>
          </p:cNvGraphicFramePr>
          <p:nvPr>
            <p:extLst>
              <p:ext uri="{D42A27DB-BD31-4B8C-83A1-F6EECF244321}">
                <p14:modId xmlns:p14="http://schemas.microsoft.com/office/powerpoint/2010/main" val="1317264396"/>
              </p:ext>
            </p:extLst>
          </p:nvPr>
        </p:nvGraphicFramePr>
        <p:xfrm>
          <a:off x="623923" y="2365588"/>
          <a:ext cx="5654599" cy="2436689"/>
        </p:xfrm>
        <a:graphic>
          <a:graphicData uri="http://schemas.openxmlformats.org/drawingml/2006/table">
            <a:tbl>
              <a:tblPr bandRow="1">
                <a:tableStyleId>{5C22544A-7EE6-4342-B048-85BDC9FD1C3A}</a:tableStyleId>
              </a:tblPr>
              <a:tblGrid>
                <a:gridCol w="1884866">
                  <a:extLst>
                    <a:ext uri="{9D8B030D-6E8A-4147-A177-3AD203B41FA5}">
                      <a16:colId xmlns:a16="http://schemas.microsoft.com/office/drawing/2014/main" val="1906840166"/>
                    </a:ext>
                  </a:extLst>
                </a:gridCol>
                <a:gridCol w="1177820">
                  <a:extLst>
                    <a:ext uri="{9D8B030D-6E8A-4147-A177-3AD203B41FA5}">
                      <a16:colId xmlns:a16="http://schemas.microsoft.com/office/drawing/2014/main" val="1146976148"/>
                    </a:ext>
                  </a:extLst>
                </a:gridCol>
                <a:gridCol w="2591913">
                  <a:extLst>
                    <a:ext uri="{9D8B030D-6E8A-4147-A177-3AD203B41FA5}">
                      <a16:colId xmlns:a16="http://schemas.microsoft.com/office/drawing/2014/main" val="3555445891"/>
                    </a:ext>
                  </a:extLst>
                </a:gridCol>
              </a:tblGrid>
              <a:tr h="249833">
                <a:tc gridSpan="3">
                  <a:txBody>
                    <a:bodyPr/>
                    <a:lstStyle/>
                    <a:p>
                      <a:pPr algn="ctr" fontAlgn="b"/>
                      <a:r>
                        <a:rPr lang="nl-NL" sz="1800" b="1" i="0" u="none" strike="noStrike" err="1">
                          <a:solidFill>
                            <a:srgbClr val="000000"/>
                          </a:solidFill>
                          <a:effectLst/>
                          <a:latin typeface="Calibri"/>
                        </a:rPr>
                        <a:t>actual</a:t>
                      </a:r>
                      <a:r>
                        <a:rPr lang="nl-NL" sz="1800" b="1" i="0" u="none" strike="noStrike">
                          <a:solidFill>
                            <a:srgbClr val="000000"/>
                          </a:solidFill>
                          <a:effectLst/>
                          <a:latin typeface="Calibri"/>
                        </a:rPr>
                        <a:t> </a:t>
                      </a:r>
                      <a:r>
                        <a:rPr lang="nl-NL" sz="1800" b="1" i="0" u="none" strike="noStrike" err="1">
                          <a:solidFill>
                            <a:srgbClr val="000000"/>
                          </a:solidFill>
                          <a:effectLst/>
                          <a:latin typeface="Calibri"/>
                        </a:rPr>
                        <a:t>costs</a:t>
                      </a:r>
                    </a:p>
                  </a:txBody>
                  <a:tcPr marL="9525" marR="9525" marT="9525" anchor="b">
                    <a:lnL w="12700" cap="flat" cmpd="sng" algn="ctr">
                      <a:solidFill>
                        <a:srgbClr val="000000"/>
                      </a:solidFill>
                      <a:prstDash val="solid"/>
                      <a:round/>
                      <a:headEnd type="none" w="med" len="med"/>
                      <a:tailEnd type="none" w="med" len="med"/>
                    </a:lnL>
                    <a:lnR w="12700">
                      <a:solidFill>
                        <a:schemeClr val="tx1"/>
                      </a:solid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lang="nl-NL"/>
                    </a:p>
                  </a:txBody>
                  <a:tcPr/>
                </a:tc>
                <a:tc hMerge="1">
                  <a:txBody>
                    <a:bodyPr/>
                    <a:lstStyle/>
                    <a:p>
                      <a:endParaRPr lang="nl-NL"/>
                    </a:p>
                  </a:txBody>
                  <a:tcPr/>
                </a:tc>
                <a:extLst>
                  <a:ext uri="{0D108BD9-81ED-4DB2-BD59-A6C34878D82A}">
                    <a16:rowId xmlns:a16="http://schemas.microsoft.com/office/drawing/2014/main" val="3662523076"/>
                  </a:ext>
                </a:extLst>
              </a:tr>
              <a:tr h="459299">
                <a:tc>
                  <a:txBody>
                    <a:bodyPr/>
                    <a:lstStyle/>
                    <a:p>
                      <a:pPr algn="l" fontAlgn="b"/>
                      <a:r>
                        <a:rPr lang="nl-NL" sz="1800" b="1" i="0" u="none" strike="noStrike" err="1">
                          <a:solidFill>
                            <a:srgbClr val="000000"/>
                          </a:solidFill>
                          <a:effectLst/>
                          <a:latin typeface="Calibri"/>
                        </a:rPr>
                        <a:t>Category</a:t>
                      </a:r>
                    </a:p>
                  </a:txBody>
                  <a:tcPr marL="9525" marR="9525" marT="9525"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Funds (F)</a:t>
                      </a: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difference</a:t>
                      </a:r>
                      <a:r>
                        <a:rPr lang="nl-NL" sz="1800" b="1" i="0" u="none" strike="noStrike">
                          <a:solidFill>
                            <a:srgbClr val="000000"/>
                          </a:solidFill>
                          <a:effectLst/>
                          <a:latin typeface="Calibri"/>
                        </a:rPr>
                        <a:t> </a:t>
                      </a:r>
                      <a:r>
                        <a:rPr lang="nl-NL" sz="1800" b="1" i="0" u="none" strike="noStrike" err="1">
                          <a:solidFill>
                            <a:srgbClr val="000000"/>
                          </a:solidFill>
                          <a:effectLst/>
                          <a:latin typeface="Calibri"/>
                        </a:rPr>
                        <a:t>with</a:t>
                      </a:r>
                      <a:r>
                        <a:rPr lang="nl-NL" sz="1800" b="1" i="0" u="none" strike="noStrike">
                          <a:solidFill>
                            <a:srgbClr val="000000"/>
                          </a:solidFill>
                          <a:effectLst/>
                          <a:latin typeface="Calibri"/>
                        </a:rPr>
                        <a:t> </a:t>
                      </a:r>
                      <a:r>
                        <a:rPr lang="nl-NL" sz="1800" b="1" i="0" u="none" strike="noStrike" err="1">
                          <a:solidFill>
                            <a:srgbClr val="000000"/>
                          </a:solidFill>
                          <a:effectLst/>
                          <a:latin typeface="Calibri"/>
                        </a:rPr>
                        <a:t>estimation</a:t>
                      </a:r>
                    </a:p>
                  </a:txBody>
                  <a:tcPr marL="9525" marR="9525" marT="9525"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3399042"/>
                  </a:ext>
                </a:extLst>
              </a:tr>
              <a:tr h="249833">
                <a:tc>
                  <a:txBody>
                    <a:bodyPr/>
                    <a:lstStyle/>
                    <a:p>
                      <a:pPr algn="l" fontAlgn="b"/>
                      <a:r>
                        <a:rPr lang="nl-NL" sz="1800" b="0" i="0" u="none" strike="noStrike">
                          <a:solidFill>
                            <a:srgbClr val="000000"/>
                          </a:solidFill>
                          <a:effectLst/>
                          <a:latin typeface="Calibri"/>
                        </a:rPr>
                        <a:t>Farm Module</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37 0​46</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7 954</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2515545083"/>
                  </a:ext>
                </a:extLst>
              </a:tr>
              <a:tr h="249833">
                <a:tc>
                  <a:txBody>
                    <a:bodyPr/>
                    <a:lstStyle/>
                    <a:p>
                      <a:pPr algn="l" fontAlgn="b"/>
                      <a:r>
                        <a:rPr lang="nl-NL" sz="1800" b="0" i="0" u="none" strike="noStrike" err="1">
                          <a:solidFill>
                            <a:srgbClr val="000000"/>
                          </a:solidFill>
                          <a:effectLst/>
                          <a:latin typeface="Calibri"/>
                        </a:rPr>
                        <a:t>Satellite</a:t>
                      </a:r>
                      <a:r>
                        <a:rPr lang="nl-NL" sz="1800" b="0" i="0" u="none" strike="noStrike">
                          <a:solidFill>
                            <a:srgbClr val="000000"/>
                          </a:solidFill>
                          <a:effectLst/>
                          <a:latin typeface="Calibri"/>
                        </a:rPr>
                        <a:t> Network</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l" fontAlgn="b"/>
                      <a:r>
                        <a:rPr lang="nl-NL" sz="1800" b="0" i="0" u="none" strike="noStrike">
                          <a:solidFill>
                            <a:srgbClr val="000000"/>
                          </a:solidFill>
                          <a:effectLst/>
                          <a:latin typeface="Calibri"/>
                        </a:rPr>
                        <a:t>18 270</a:t>
                      </a:r>
                    </a:p>
                  </a:txBody>
                  <a:tcPr marL="9525" marR="9525" marT="9525" anchor="b">
                    <a:lnL>
                      <a:noFill/>
                    </a:lnL>
                    <a:lnR>
                      <a:noFill/>
                    </a:lnR>
                    <a:lnT>
                      <a:noFill/>
                    </a:lnT>
                    <a:lnB>
                      <a:noFill/>
                    </a:lnB>
                    <a:noFill/>
                  </a:tcPr>
                </a:tc>
                <a:tc>
                  <a:txBody>
                    <a:bodyPr/>
                    <a:lstStyle/>
                    <a:p>
                      <a:pPr marL="0" indent="0" algn="l" fontAlgn="b">
                        <a:buNone/>
                      </a:pPr>
                      <a:r>
                        <a:rPr lang="nl-NL" sz="1800" b="0" i="0" u="none" strike="noStrike">
                          <a:solidFill>
                            <a:srgbClr val="000000"/>
                          </a:solidFill>
                          <a:effectLst/>
                          <a:latin typeface="Calibri"/>
                        </a:rPr>
                        <a:t>-6 270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470180974"/>
                  </a:ext>
                </a:extLst>
              </a:tr>
              <a:tr h="249833">
                <a:tc>
                  <a:txBody>
                    <a:bodyPr/>
                    <a:lstStyle/>
                    <a:p>
                      <a:pPr algn="l" fontAlgn="b"/>
                      <a:r>
                        <a:rPr lang="nl-NL" sz="1800" b="0" i="0" u="none" strike="noStrike" err="1">
                          <a:solidFill>
                            <a:srgbClr val="000000"/>
                          </a:solidFill>
                          <a:effectLst/>
                          <a:latin typeface="Calibri"/>
                        </a:rPr>
                        <a:t>Launch</a:t>
                      </a:r>
                      <a:r>
                        <a:rPr lang="nl-NL" sz="1800" b="0" i="0" u="none" strike="noStrike">
                          <a:solidFill>
                            <a:srgbClr val="000000"/>
                          </a:solidFill>
                          <a:effectLst/>
                          <a:latin typeface="Calibri"/>
                        </a:rPr>
                        <a:t> Vehicle</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l" fontAlgn="b"/>
                      <a:r>
                        <a:rPr lang="nl-NL" sz="1800" b="0" i="0" u="none" strike="noStrike">
                          <a:solidFill>
                            <a:srgbClr val="000000"/>
                          </a:solidFill>
                          <a:effectLst/>
                          <a:latin typeface="Calibri"/>
                        </a:rPr>
                        <a:t>63 090</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latin typeface="Calibri"/>
                        </a:rPr>
                        <a:t>-3 090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873778371"/>
                  </a:ext>
                </a:extLst>
              </a:tr>
              <a:tr h="249833">
                <a:tc>
                  <a:txBody>
                    <a:bodyPr/>
                    <a:lstStyle/>
                    <a:p>
                      <a:pPr algn="l" fontAlgn="b"/>
                      <a:r>
                        <a:rPr lang="nl-NL" sz="1800" b="0" i="0" u="none" strike="noStrike">
                          <a:solidFill>
                            <a:srgbClr val="000000"/>
                          </a:solidFill>
                          <a:effectLst/>
                          <a:latin typeface="Calibri"/>
                        </a:rPr>
                        <a:t>Transfer Stage</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l" fontAlgn="b"/>
                      <a:r>
                        <a:rPr lang="nl-NL" sz="1800" b="0" i="0" u="none" strike="noStrike">
                          <a:solidFill>
                            <a:srgbClr val="000000"/>
                          </a:solidFill>
                          <a:effectLst/>
                          <a:latin typeface="Calibri"/>
                        </a:rPr>
                        <a:t>12 300</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latin typeface="Calibri"/>
                        </a:rPr>
                        <a:t>2 700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215592767"/>
                  </a:ext>
                </a:extLst>
              </a:tr>
              <a:tr h="249833">
                <a:tc>
                  <a:txBody>
                    <a:bodyPr/>
                    <a:lstStyle/>
                    <a:p>
                      <a:pPr algn="l" fontAlgn="b"/>
                      <a:r>
                        <a:rPr lang="nl-NL" sz="1800" b="0" i="0" u="none" strike="noStrike" err="1">
                          <a:solidFill>
                            <a:srgbClr val="000000"/>
                          </a:solidFill>
                          <a:effectLst/>
                          <a:latin typeface="Calibri"/>
                        </a:rPr>
                        <a:t>Contingency</a:t>
                      </a:r>
                      <a:r>
                        <a:rPr lang="nl-NL" sz="1800" b="0" i="0" u="none" strike="noStrike">
                          <a:solidFill>
                            <a:srgbClr val="000000"/>
                          </a:solidFill>
                          <a:effectLst/>
                          <a:latin typeface="Calibri"/>
                        </a:rPr>
                        <a:t> (15%)</a:t>
                      </a:r>
                    </a:p>
                  </a:txBody>
                  <a:tcPr marL="9525" marR="9525" marT="9525"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4 050</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11 950</a:t>
                      </a:r>
                    </a:p>
                  </a:txBody>
                  <a:tcPr marL="9525" marR="9525" marT="9525"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92466704"/>
                  </a:ext>
                </a:extLst>
              </a:tr>
            </a:tbl>
          </a:graphicData>
        </a:graphic>
      </p:graphicFrame>
      <p:sp>
        <p:nvSpPr>
          <p:cNvPr id="7" name="Tekstvak 6">
            <a:extLst>
              <a:ext uri="{FF2B5EF4-FFF2-40B4-BE49-F238E27FC236}">
                <a16:creationId xmlns:a16="http://schemas.microsoft.com/office/drawing/2014/main" id="{35D2A93C-D357-9E20-3BF9-FB25D2A6C0A1}"/>
              </a:ext>
            </a:extLst>
          </p:cNvPr>
          <p:cNvSpPr txBox="1"/>
          <p:nvPr/>
        </p:nvSpPr>
        <p:spPr>
          <a:xfrm>
            <a:off x="8202146" y="72294"/>
            <a:ext cx="2135233"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1200">
                <a:hlinkClick r:id="rId3"/>
              </a:rPr>
              <a:t>Excel workdocument</a:t>
            </a:r>
            <a:endParaRPr lang="nl-NL" sz="1200"/>
          </a:p>
        </p:txBody>
      </p:sp>
      <p:sp>
        <p:nvSpPr>
          <p:cNvPr id="2" name="Slide Number Placeholder 1">
            <a:extLst>
              <a:ext uri="{FF2B5EF4-FFF2-40B4-BE49-F238E27FC236}">
                <a16:creationId xmlns:a16="http://schemas.microsoft.com/office/drawing/2014/main" id="{B0B80218-BF86-A163-9BCC-334ED50359A2}"/>
              </a:ext>
            </a:extLst>
          </p:cNvPr>
          <p:cNvSpPr>
            <a:spLocks noGrp="1"/>
          </p:cNvSpPr>
          <p:nvPr>
            <p:ph type="sldNum" idx="1"/>
          </p:nvPr>
        </p:nvSpPr>
        <p:spPr/>
        <p:txBody>
          <a:bodyPr/>
          <a:lstStyle/>
          <a:p>
            <a:pPr>
              <a:defRPr/>
            </a:pPr>
            <a:fld id="{DB6A8FA8-9520-446E-94DC-50F38B28EEC8}" type="slidenum">
              <a:rPr lang="en-BE" smtClean="0"/>
              <a:t>13</a:t>
            </a:fld>
            <a:endParaRPr lang="en-BE"/>
          </a:p>
        </p:txBody>
      </p:sp>
      <p:graphicFrame>
        <p:nvGraphicFramePr>
          <p:cNvPr id="5" name="Tabel 4">
            <a:extLst>
              <a:ext uri="{FF2B5EF4-FFF2-40B4-BE49-F238E27FC236}">
                <a16:creationId xmlns:a16="http://schemas.microsoft.com/office/drawing/2014/main" id="{59AF0924-4E40-4F86-C148-AAA88099E940}"/>
              </a:ext>
            </a:extLst>
          </p:cNvPr>
          <p:cNvGraphicFramePr>
            <a:graphicFrameLocks noGrp="1"/>
          </p:cNvGraphicFramePr>
          <p:nvPr>
            <p:extLst>
              <p:ext uri="{D42A27DB-BD31-4B8C-83A1-F6EECF244321}">
                <p14:modId xmlns:p14="http://schemas.microsoft.com/office/powerpoint/2010/main" val="2733371222"/>
              </p:ext>
            </p:extLst>
          </p:nvPr>
        </p:nvGraphicFramePr>
        <p:xfrm>
          <a:off x="620823" y="4954848"/>
          <a:ext cx="5709473" cy="659130"/>
        </p:xfrm>
        <a:graphic>
          <a:graphicData uri="http://schemas.openxmlformats.org/drawingml/2006/table">
            <a:tbl>
              <a:tblPr bandRow="1">
                <a:tableStyleId>{5C22544A-7EE6-4342-B048-85BDC9FD1C3A}</a:tableStyleId>
              </a:tblPr>
              <a:tblGrid>
                <a:gridCol w="3904272">
                  <a:extLst>
                    <a:ext uri="{9D8B030D-6E8A-4147-A177-3AD203B41FA5}">
                      <a16:colId xmlns:a16="http://schemas.microsoft.com/office/drawing/2014/main" val="1252926567"/>
                    </a:ext>
                  </a:extLst>
                </a:gridCol>
                <a:gridCol w="1805201">
                  <a:extLst>
                    <a:ext uri="{9D8B030D-6E8A-4147-A177-3AD203B41FA5}">
                      <a16:colId xmlns:a16="http://schemas.microsoft.com/office/drawing/2014/main" val="3858562049"/>
                    </a:ext>
                  </a:extLst>
                </a:gridCol>
              </a:tblGrid>
              <a:tr h="299385">
                <a:tc>
                  <a:txBody>
                    <a:bodyPr/>
                    <a:lstStyle/>
                    <a:p>
                      <a:pPr algn="l" fontAlgn="b"/>
                      <a:r>
                        <a:rPr lang="nl-NL" sz="1800" b="0" i="0" u="none" strike="noStrike">
                          <a:solidFill>
                            <a:srgbClr val="000000"/>
                          </a:solidFill>
                          <a:effectLst/>
                          <a:latin typeface="Calibri"/>
                        </a:rPr>
                        <a:t>Total:</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latin typeface="Calibri"/>
                        </a:rPr>
                        <a:t>134 756 F</a:t>
                      </a:r>
                      <a:endParaRPr lang="nl-NL"/>
                    </a:p>
                  </a:txBody>
                  <a:tcPr marL="9525" marR="9525" marT="9525" anchor="b">
                    <a:lnL>
                      <a:noFill/>
                    </a:lnL>
                    <a:lnR>
                      <a:noFill/>
                    </a:lnR>
                    <a:lnT>
                      <a:noFill/>
                    </a:lnT>
                    <a:lnB>
                      <a:noFill/>
                    </a:lnB>
                    <a:noFill/>
                  </a:tcPr>
                </a:tc>
                <a:extLst>
                  <a:ext uri="{0D108BD9-81ED-4DB2-BD59-A6C34878D82A}">
                    <a16:rowId xmlns:a16="http://schemas.microsoft.com/office/drawing/2014/main" val="1604655062"/>
                  </a:ext>
                </a:extLst>
              </a:tr>
              <a:tr h="299385">
                <a:tc>
                  <a:txBody>
                    <a:bodyPr/>
                    <a:lstStyle/>
                    <a:p>
                      <a:pPr algn="l" fontAlgn="b"/>
                      <a:r>
                        <a:rPr lang="nl-NL" sz="1800" b="0" i="0" u="none" strike="noStrike">
                          <a:solidFill>
                            <a:srgbClr val="000000"/>
                          </a:solidFill>
                          <a:effectLst/>
                          <a:latin typeface="Calibri"/>
                        </a:rPr>
                        <a:t>budget </a:t>
                      </a:r>
                      <a:r>
                        <a:rPr lang="nl-NL" sz="1800" b="0" i="0" u="none" strike="noStrike" err="1">
                          <a:solidFill>
                            <a:srgbClr val="000000"/>
                          </a:solidFill>
                          <a:effectLst/>
                          <a:latin typeface="Calibri"/>
                        </a:rPr>
                        <a:t>leftover</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latin typeface="Calibri"/>
                        </a:rPr>
                        <a:t>25 244 F</a:t>
                      </a:r>
                      <a:endParaRPr lang="nl-NL"/>
                    </a:p>
                  </a:txBody>
                  <a:tcPr marL="9525" marR="9525" marT="9525" anchor="b">
                    <a:lnL>
                      <a:noFill/>
                    </a:lnL>
                    <a:lnR>
                      <a:noFill/>
                    </a:lnR>
                    <a:lnT>
                      <a:noFill/>
                    </a:lnT>
                    <a:lnB>
                      <a:noFill/>
                    </a:lnB>
                    <a:noFill/>
                  </a:tcPr>
                </a:tc>
                <a:extLst>
                  <a:ext uri="{0D108BD9-81ED-4DB2-BD59-A6C34878D82A}">
                    <a16:rowId xmlns:a16="http://schemas.microsoft.com/office/drawing/2014/main" val="3658102850"/>
                  </a:ext>
                </a:extLst>
              </a:tr>
            </a:tbl>
          </a:graphicData>
        </a:graphic>
      </p:graphicFrame>
      <p:graphicFrame>
        <p:nvGraphicFramePr>
          <p:cNvPr id="8" name="Tabel 7">
            <a:extLst>
              <a:ext uri="{FF2B5EF4-FFF2-40B4-BE49-F238E27FC236}">
                <a16:creationId xmlns:a16="http://schemas.microsoft.com/office/drawing/2014/main" id="{B42006F7-7333-CF71-5BD9-DF985EEF09E8}"/>
              </a:ext>
            </a:extLst>
          </p:cNvPr>
          <p:cNvGraphicFramePr>
            <a:graphicFrameLocks noGrp="1"/>
          </p:cNvGraphicFramePr>
          <p:nvPr>
            <p:extLst>
              <p:ext uri="{D42A27DB-BD31-4B8C-83A1-F6EECF244321}">
                <p14:modId xmlns:p14="http://schemas.microsoft.com/office/powerpoint/2010/main" val="3479256557"/>
              </p:ext>
            </p:extLst>
          </p:nvPr>
        </p:nvGraphicFramePr>
        <p:xfrm>
          <a:off x="6604000" y="346364"/>
          <a:ext cx="5323366" cy="6023610"/>
        </p:xfrm>
        <a:graphic>
          <a:graphicData uri="http://schemas.openxmlformats.org/drawingml/2006/table">
            <a:tbl>
              <a:tblPr bandRow="1">
                <a:tableStyleId>{5C22544A-7EE6-4342-B048-85BDC9FD1C3A}</a:tableStyleId>
              </a:tblPr>
              <a:tblGrid>
                <a:gridCol w="1810140">
                  <a:extLst>
                    <a:ext uri="{9D8B030D-6E8A-4147-A177-3AD203B41FA5}">
                      <a16:colId xmlns:a16="http://schemas.microsoft.com/office/drawing/2014/main" val="1948458680"/>
                    </a:ext>
                  </a:extLst>
                </a:gridCol>
                <a:gridCol w="836946">
                  <a:extLst>
                    <a:ext uri="{9D8B030D-6E8A-4147-A177-3AD203B41FA5}">
                      <a16:colId xmlns:a16="http://schemas.microsoft.com/office/drawing/2014/main" val="4086326955"/>
                    </a:ext>
                  </a:extLst>
                </a:gridCol>
                <a:gridCol w="467132">
                  <a:extLst>
                    <a:ext uri="{9D8B030D-6E8A-4147-A177-3AD203B41FA5}">
                      <a16:colId xmlns:a16="http://schemas.microsoft.com/office/drawing/2014/main" val="2766097901"/>
                    </a:ext>
                  </a:extLst>
                </a:gridCol>
                <a:gridCol w="1742016">
                  <a:extLst>
                    <a:ext uri="{9D8B030D-6E8A-4147-A177-3AD203B41FA5}">
                      <a16:colId xmlns:a16="http://schemas.microsoft.com/office/drawing/2014/main" val="1659385612"/>
                    </a:ext>
                  </a:extLst>
                </a:gridCol>
                <a:gridCol w="467132">
                  <a:extLst>
                    <a:ext uri="{9D8B030D-6E8A-4147-A177-3AD203B41FA5}">
                      <a16:colId xmlns:a16="http://schemas.microsoft.com/office/drawing/2014/main" val="584720425"/>
                    </a:ext>
                  </a:extLst>
                </a:gridCol>
              </a:tblGrid>
              <a:tr h="162182">
                <a:tc>
                  <a:txBody>
                    <a:bodyPr/>
                    <a:lstStyle/>
                    <a:p>
                      <a:pPr algn="l" fontAlgn="b"/>
                      <a:r>
                        <a:rPr lang="nl-NL" sz="800" b="0" i="0" u="none" strike="noStrike" err="1">
                          <a:solidFill>
                            <a:srgbClr val="000000"/>
                          </a:solidFill>
                          <a:effectLst/>
                          <a:latin typeface="Calibri"/>
                        </a:rPr>
                        <a:t>Cost</a:t>
                      </a:r>
                      <a:r>
                        <a:rPr lang="nl-NL" sz="800" b="0" i="0" u="none" strike="noStrike">
                          <a:solidFill>
                            <a:srgbClr val="000000"/>
                          </a:solidFill>
                          <a:effectLst/>
                          <a:latin typeface="Calibri"/>
                        </a:rPr>
                        <a:t> per </a:t>
                      </a:r>
                      <a:r>
                        <a:rPr lang="nl-NL" sz="800" b="0" i="0" u="none" strike="noStrike" err="1">
                          <a:solidFill>
                            <a:srgbClr val="000000"/>
                          </a:solidFill>
                          <a:effectLst/>
                          <a:latin typeface="Calibri"/>
                        </a:rPr>
                        <a:t>used</a:t>
                      </a:r>
                      <a:r>
                        <a:rPr lang="nl-NL" sz="800" b="0" i="0" u="none" strike="noStrike">
                          <a:solidFill>
                            <a:srgbClr val="000000"/>
                          </a:solidFill>
                          <a:effectLst/>
                          <a:latin typeface="Calibri"/>
                        </a:rPr>
                        <a:t> part</a:t>
                      </a:r>
                    </a:p>
                  </a:txBody>
                  <a:tcPr marL="9525" marR="9525" marT="9525"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endParaRPr lang="nl-NL" sz="800" b="0"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endParaRPr lang="nl-NL" sz="800" b="0"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endParaRPr lang="nl-NL" sz="800" b="0"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endParaRPr lang="nl-NL" sz="800" b="0" i="0" u="none" strike="noStrike">
                        <a:solidFill>
                          <a:srgbClr val="000000"/>
                        </a:solidFill>
                        <a:effectLst/>
                        <a:latin typeface="Calibri"/>
                      </a:endParaRPr>
                    </a:p>
                  </a:txBody>
                  <a:tcPr marL="9525" marR="9525" marT="9525"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9047092"/>
                  </a:ext>
                </a:extLst>
              </a:tr>
              <a:tr h="162182">
                <a:tc>
                  <a:txBody>
                    <a:bodyPr/>
                    <a:lstStyle/>
                    <a:p>
                      <a:pPr algn="l" fontAlgn="b"/>
                      <a:r>
                        <a:rPr lang="nl-NL" sz="800" b="1" i="0" u="none" strike="noStrike">
                          <a:solidFill>
                            <a:srgbClr val="000000"/>
                          </a:solidFill>
                          <a:effectLst/>
                          <a:latin typeface="Calibri"/>
                        </a:rPr>
                        <a:t>Part</a:t>
                      </a:r>
                    </a:p>
                  </a:txBody>
                  <a:tcPr marL="9525" marR="9525" marT="9525"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800" b="1" i="0" u="none" strike="noStrike" err="1">
                          <a:solidFill>
                            <a:srgbClr val="000000"/>
                          </a:solidFill>
                          <a:effectLst/>
                          <a:latin typeface="Calibri"/>
                        </a:rPr>
                        <a:t>Amount</a:t>
                      </a: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800" b="1" i="0" u="none" strike="noStrike" err="1">
                          <a:solidFill>
                            <a:srgbClr val="000000"/>
                          </a:solidFill>
                          <a:effectLst/>
                          <a:latin typeface="Calibri"/>
                        </a:rPr>
                        <a:t>Cost</a:t>
                      </a: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800" b="1" i="0" u="none" strike="noStrike" err="1">
                          <a:solidFill>
                            <a:srgbClr val="000000"/>
                          </a:solidFill>
                          <a:effectLst/>
                          <a:latin typeface="Calibri"/>
                        </a:rPr>
                        <a:t>Category</a:t>
                      </a: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800" b="1" i="0" u="none" strike="noStrike">
                          <a:solidFill>
                            <a:srgbClr val="000000"/>
                          </a:solidFill>
                          <a:effectLst/>
                          <a:latin typeface="Calibri"/>
                        </a:rPr>
                        <a:t>Sub-</a:t>
                      </a:r>
                      <a:r>
                        <a:rPr lang="nl-NL" sz="800" b="1" i="0" u="none" strike="noStrike" err="1">
                          <a:solidFill>
                            <a:srgbClr val="000000"/>
                          </a:solidFill>
                          <a:effectLst/>
                          <a:latin typeface="Calibri"/>
                        </a:rPr>
                        <a:t>total</a:t>
                      </a:r>
                    </a:p>
                  </a:txBody>
                  <a:tcPr marL="9525" marR="9525" marT="9525"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98225621"/>
                  </a:ext>
                </a:extLst>
              </a:tr>
              <a:tr h="162182">
                <a:tc>
                  <a:txBody>
                    <a:bodyPr/>
                    <a:lstStyle/>
                    <a:p>
                      <a:pPr algn="l" fontAlgn="b"/>
                      <a:r>
                        <a:rPr lang="nl-NL" sz="800" b="0" i="0" u="none" strike="noStrike">
                          <a:solidFill>
                            <a:srgbClr val="000000"/>
                          </a:solidFill>
                          <a:effectLst/>
                          <a:latin typeface="Calibri"/>
                        </a:rPr>
                        <a:t>Mk2 Lander </a:t>
                      </a:r>
                      <a:r>
                        <a:rPr lang="nl-NL" sz="800" b="0" i="0" u="none" strike="noStrike" err="1">
                          <a:solidFill>
                            <a:srgbClr val="000000"/>
                          </a:solidFill>
                          <a:effectLst/>
                          <a:latin typeface="Calibri"/>
                        </a:rPr>
                        <a:t>Can</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b"/>
                      <a:r>
                        <a:rPr lang="nl-NL" sz="800" b="0" i="0" u="none" strike="noStrike">
                          <a:solidFill>
                            <a:srgbClr val="000000"/>
                          </a:solidFill>
                          <a:effectLst/>
                          <a:latin typeface="Calibri"/>
                        </a:rPr>
                        <a:t>3</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r" fontAlgn="b"/>
                      <a:r>
                        <a:rPr lang="nl-NL" sz="800" b="0" i="0" u="none" strike="noStrike">
                          <a:solidFill>
                            <a:srgbClr val="000000"/>
                          </a:solidFill>
                          <a:effectLst/>
                          <a:latin typeface="Calibri"/>
                        </a:rPr>
                        <a:t>3202</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800" b="0" i="0" u="none" strike="noStrike">
                          <a:solidFill>
                            <a:srgbClr val="000000"/>
                          </a:solidFill>
                          <a:effectLst/>
                          <a:latin typeface="Calibri"/>
                        </a:rPr>
                        <a:t>Farm Module</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r" fontAlgn="b"/>
                      <a:r>
                        <a:rPr lang="nl-NL" sz="800" b="0" i="0" u="none" strike="noStrike">
                          <a:solidFill>
                            <a:srgbClr val="000000"/>
                          </a:solidFill>
                          <a:effectLst/>
                          <a:latin typeface="Calibri"/>
                        </a:rPr>
                        <a:t>9606</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3315001991"/>
                  </a:ext>
                </a:extLst>
              </a:tr>
              <a:tr h="162182">
                <a:tc>
                  <a:txBody>
                    <a:bodyPr/>
                    <a:lstStyle/>
                    <a:p>
                      <a:pPr algn="l" fontAlgn="b"/>
                      <a:r>
                        <a:rPr lang="nl-NL" sz="800" b="0" i="0" u="none" strike="noStrike" err="1">
                          <a:solidFill>
                            <a:srgbClr val="000000"/>
                          </a:solidFill>
                          <a:effectLst/>
                          <a:latin typeface="Calibri"/>
                        </a:rPr>
                        <a:t>Communotron</a:t>
                      </a:r>
                      <a:r>
                        <a:rPr lang="nl-NL" sz="800" b="0" i="0" u="none" strike="noStrike">
                          <a:solidFill>
                            <a:srgbClr val="000000"/>
                          </a:solidFill>
                          <a:effectLst/>
                          <a:latin typeface="Calibri"/>
                        </a:rPr>
                        <a:t> 16</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1</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300</a:t>
                      </a:r>
                    </a:p>
                  </a:txBody>
                  <a:tcPr marL="9525" marR="9525" marT="9525" anchor="b">
                    <a:lnL>
                      <a:noFill/>
                    </a:lnL>
                    <a:lnR>
                      <a:noFill/>
                    </a:lnR>
                    <a:lnT>
                      <a:noFill/>
                    </a:lnT>
                    <a:lnB>
                      <a:noFill/>
                    </a:lnB>
                    <a:noFill/>
                  </a:tcPr>
                </a:tc>
                <a:tc>
                  <a:txBody>
                    <a:bodyPr/>
                    <a:lstStyle/>
                    <a:p>
                      <a:pPr algn="l" fontAlgn="b"/>
                      <a:r>
                        <a:rPr lang="nl-NL" sz="800" b="0" i="0" u="none" strike="noStrike">
                          <a:solidFill>
                            <a:srgbClr val="000000"/>
                          </a:solidFill>
                          <a:effectLst/>
                          <a:latin typeface="Calibri"/>
                        </a:rPr>
                        <a:t>Farm Module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064088007"/>
                  </a:ext>
                </a:extLst>
              </a:tr>
              <a:tr h="162182">
                <a:tc>
                  <a:txBody>
                    <a:bodyPr/>
                    <a:lstStyle/>
                    <a:p>
                      <a:pPr algn="l" fontAlgn="b"/>
                      <a:r>
                        <a:rPr lang="nl-NL" sz="800" b="0" i="0" u="none" strike="noStrike">
                          <a:solidFill>
                            <a:srgbClr val="000000"/>
                          </a:solidFill>
                          <a:effectLst/>
                          <a:latin typeface="Calibri"/>
                        </a:rPr>
                        <a:t>Z-4K </a:t>
                      </a:r>
                      <a:r>
                        <a:rPr lang="nl-NL" sz="800" b="0" i="0" u="none" strike="noStrike" err="1">
                          <a:solidFill>
                            <a:srgbClr val="000000"/>
                          </a:solidFill>
                          <a:effectLst/>
                          <a:latin typeface="Calibri"/>
                        </a:rPr>
                        <a:t>Rechargeable</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Battery</a:t>
                      </a:r>
                      <a:r>
                        <a:rPr lang="nl-NL" sz="800" b="0" i="0" u="none" strike="noStrike">
                          <a:solidFill>
                            <a:srgbClr val="000000"/>
                          </a:solidFill>
                          <a:effectLst/>
                          <a:latin typeface="Calibri"/>
                        </a:rPr>
                        <a:t> Bank</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6</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4500</a:t>
                      </a:r>
                    </a:p>
                  </a:txBody>
                  <a:tcPr marL="9525" marR="9525" marT="9525" anchor="b">
                    <a:lnL>
                      <a:noFill/>
                    </a:lnL>
                    <a:lnR>
                      <a:noFill/>
                    </a:lnR>
                    <a:lnT>
                      <a:noFill/>
                    </a:lnT>
                    <a:lnB>
                      <a:noFill/>
                    </a:lnB>
                    <a:noFill/>
                  </a:tcPr>
                </a:tc>
                <a:tc>
                  <a:txBody>
                    <a:bodyPr/>
                    <a:lstStyle/>
                    <a:p>
                      <a:pPr algn="l" fontAlgn="b"/>
                      <a:r>
                        <a:rPr lang="nl-NL" sz="800" b="0" i="0" u="none" strike="noStrike">
                          <a:solidFill>
                            <a:srgbClr val="000000"/>
                          </a:solidFill>
                          <a:effectLst/>
                          <a:latin typeface="Calibri"/>
                        </a:rPr>
                        <a:t>Farm Module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27000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668557745"/>
                  </a:ext>
                </a:extLst>
              </a:tr>
              <a:tr h="162182">
                <a:tc>
                  <a:txBody>
                    <a:bodyPr/>
                    <a:lstStyle/>
                    <a:p>
                      <a:pPr algn="l" fontAlgn="b"/>
                      <a:r>
                        <a:rPr lang="nl-NL" sz="800" b="0" i="0" u="none" strike="noStrike">
                          <a:solidFill>
                            <a:srgbClr val="000000"/>
                          </a:solidFill>
                          <a:effectLst/>
                          <a:latin typeface="Calibri"/>
                        </a:rPr>
                        <a:t>OX-STAT </a:t>
                      </a:r>
                      <a:r>
                        <a:rPr lang="nl-NL" sz="800" b="0" i="0" u="none" strike="noStrike" err="1">
                          <a:solidFill>
                            <a:srgbClr val="000000"/>
                          </a:solidFill>
                          <a:effectLst/>
                          <a:latin typeface="Calibri"/>
                        </a:rPr>
                        <a:t>Photovoltaic</a:t>
                      </a:r>
                      <a:r>
                        <a:rPr lang="nl-NL" sz="800" b="0" i="0" u="none" strike="noStrike">
                          <a:solidFill>
                            <a:srgbClr val="000000"/>
                          </a:solidFill>
                          <a:effectLst/>
                          <a:latin typeface="Calibri"/>
                        </a:rPr>
                        <a:t> Panels</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2</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70</a:t>
                      </a:r>
                    </a:p>
                  </a:txBody>
                  <a:tcPr marL="9525" marR="9525" marT="9525" anchor="b">
                    <a:lnL>
                      <a:noFill/>
                    </a:lnL>
                    <a:lnR>
                      <a:noFill/>
                    </a:lnR>
                    <a:lnT>
                      <a:noFill/>
                    </a:lnT>
                    <a:lnB>
                      <a:noFill/>
                    </a:lnB>
                    <a:noFill/>
                  </a:tcPr>
                </a:tc>
                <a:tc>
                  <a:txBody>
                    <a:bodyPr/>
                    <a:lstStyle/>
                    <a:p>
                      <a:pPr algn="l" fontAlgn="b"/>
                      <a:r>
                        <a:rPr lang="nl-NL" sz="800" b="0" i="0" u="none" strike="noStrike">
                          <a:solidFill>
                            <a:srgbClr val="000000"/>
                          </a:solidFill>
                          <a:effectLst/>
                          <a:latin typeface="Calibri"/>
                        </a:rPr>
                        <a:t>Farm Module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140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4038656019"/>
                  </a:ext>
                </a:extLst>
              </a:tr>
              <a:tr h="162182">
                <a:tc>
                  <a:txBody>
                    <a:bodyPr/>
                    <a:lstStyle/>
                    <a:p>
                      <a:pPr algn="l" fontAlgn="b"/>
                      <a:r>
                        <a:rPr lang="nl-NL" sz="800" b="0" i="0" u="none" strike="noStrike" err="1">
                          <a:solidFill>
                            <a:srgbClr val="000000"/>
                          </a:solidFill>
                          <a:effectLst/>
                          <a:latin typeface="Calibri"/>
                        </a:rPr>
                        <a:t>Cubic</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Octagonal</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Strut</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7</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16</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Contingency</a:t>
                      </a:r>
                      <a:r>
                        <a:rPr lang="nl-NL" sz="800" b="0" i="0" u="none" strike="noStrike">
                          <a:solidFill>
                            <a:srgbClr val="000000"/>
                          </a:solidFill>
                          <a:effectLst/>
                          <a:latin typeface="Calibri"/>
                        </a:rPr>
                        <a:t> (15%)</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112</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714782379"/>
                  </a:ext>
                </a:extLst>
              </a:tr>
              <a:tr h="162182">
                <a:tc>
                  <a:txBody>
                    <a:bodyPr/>
                    <a:lstStyle/>
                    <a:p>
                      <a:pPr algn="l" fontAlgn="b"/>
                      <a:r>
                        <a:rPr lang="nl-NL" sz="800" b="0" i="0" u="none" strike="noStrike" err="1">
                          <a:solidFill>
                            <a:srgbClr val="000000"/>
                          </a:solidFill>
                          <a:effectLst/>
                          <a:latin typeface="Calibri"/>
                        </a:rPr>
                        <a:t>Octagonal</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Strut</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1</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20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Contingency</a:t>
                      </a:r>
                      <a:r>
                        <a:rPr lang="nl-NL" sz="800" b="0" i="0" u="none" strike="noStrike">
                          <a:solidFill>
                            <a:srgbClr val="000000"/>
                          </a:solidFill>
                          <a:effectLst/>
                          <a:latin typeface="Calibri"/>
                        </a:rPr>
                        <a:t> (15%)</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20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420650043"/>
                  </a:ext>
                </a:extLst>
              </a:tr>
              <a:tr h="162182">
                <a:tc>
                  <a:txBody>
                    <a:bodyPr/>
                    <a:lstStyle/>
                    <a:p>
                      <a:pPr algn="l" fontAlgn="b"/>
                      <a:r>
                        <a:rPr lang="nl-NL" sz="800" b="0" i="0" u="none" strike="noStrike">
                          <a:solidFill>
                            <a:srgbClr val="000000"/>
                          </a:solidFill>
                          <a:effectLst/>
                          <a:latin typeface="Calibri"/>
                        </a:rPr>
                        <a:t>AE-FF2 </a:t>
                      </a:r>
                      <a:r>
                        <a:rPr lang="nl-NL" sz="800" b="0" i="0" u="none" strike="noStrike" err="1">
                          <a:solidFill>
                            <a:srgbClr val="000000"/>
                          </a:solidFill>
                          <a:effectLst/>
                          <a:latin typeface="Calibri"/>
                        </a:rPr>
                        <a:t>Airstream</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Protective</a:t>
                      </a:r>
                      <a:r>
                        <a:rPr lang="nl-NL" sz="800" b="0" i="0" u="none" strike="noStrike">
                          <a:solidFill>
                            <a:srgbClr val="000000"/>
                          </a:solidFill>
                          <a:effectLst/>
                          <a:latin typeface="Calibri"/>
                        </a:rPr>
                        <a:t> Shell</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2,5</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12</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Contingency</a:t>
                      </a:r>
                      <a:r>
                        <a:rPr lang="nl-NL" sz="800" b="0" i="0" u="none" strike="noStrike">
                          <a:solidFill>
                            <a:srgbClr val="000000"/>
                          </a:solidFill>
                          <a:effectLst/>
                          <a:latin typeface="Calibri"/>
                        </a:rPr>
                        <a:t> (15%)</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630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01697646"/>
                  </a:ext>
                </a:extLst>
              </a:tr>
              <a:tr h="162182">
                <a:tc>
                  <a:txBody>
                    <a:bodyPr/>
                    <a:lstStyle/>
                    <a:p>
                      <a:pPr algn="l" fontAlgn="b"/>
                      <a:r>
                        <a:rPr lang="nl-NL" sz="800" b="0" i="0" u="none" strike="noStrike" err="1">
                          <a:solidFill>
                            <a:srgbClr val="000000"/>
                          </a:solidFill>
                          <a:effectLst/>
                          <a:latin typeface="Calibri"/>
                        </a:rPr>
                        <a:t>CompoMax</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Radial</a:t>
                      </a:r>
                      <a:r>
                        <a:rPr lang="nl-NL" sz="800" b="0" i="0" u="none" strike="noStrike">
                          <a:solidFill>
                            <a:srgbClr val="000000"/>
                          </a:solidFill>
                          <a:effectLst/>
                          <a:latin typeface="Calibri"/>
                        </a:rPr>
                        <a:t> Tubeless</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4</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300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Contingency</a:t>
                      </a:r>
                      <a:r>
                        <a:rPr lang="nl-NL" sz="800" b="0" i="0" u="none" strike="noStrike">
                          <a:solidFill>
                            <a:srgbClr val="000000"/>
                          </a:solidFill>
                          <a:effectLst/>
                          <a:latin typeface="Calibri"/>
                        </a:rPr>
                        <a:t> (15%)</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1200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63262445"/>
                  </a:ext>
                </a:extLst>
              </a:tr>
              <a:tr h="162182">
                <a:tc>
                  <a:txBody>
                    <a:bodyPr/>
                    <a:lstStyle/>
                    <a:p>
                      <a:pPr algn="l" fontAlgn="b"/>
                      <a:r>
                        <a:rPr lang="nl-NL" sz="800" b="0" i="0" u="none" strike="noStrike">
                          <a:solidFill>
                            <a:srgbClr val="000000"/>
                          </a:solidFill>
                          <a:effectLst/>
                          <a:latin typeface="Calibri"/>
                        </a:rPr>
                        <a:t>TD-06 </a:t>
                      </a:r>
                      <a:r>
                        <a:rPr lang="nl-NL" sz="800" b="0" i="0" u="none" strike="noStrike" err="1">
                          <a:solidFill>
                            <a:srgbClr val="000000"/>
                          </a:solidFill>
                          <a:effectLst/>
                          <a:latin typeface="Calibri"/>
                        </a:rPr>
                        <a:t>Decoupler</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3</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150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Contingency</a:t>
                      </a:r>
                      <a:r>
                        <a:rPr lang="nl-NL" sz="800" b="0" i="0" u="none" strike="noStrike">
                          <a:solidFill>
                            <a:srgbClr val="000000"/>
                          </a:solidFill>
                          <a:effectLst/>
                          <a:latin typeface="Calibri"/>
                        </a:rPr>
                        <a:t> (15%)</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450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192416088"/>
                  </a:ext>
                </a:extLst>
              </a:tr>
              <a:tr h="162182">
                <a:tc>
                  <a:txBody>
                    <a:bodyPr/>
                    <a:lstStyle/>
                    <a:p>
                      <a:pPr algn="l" fontAlgn="b"/>
                      <a:r>
                        <a:rPr lang="nl-NL" sz="800" b="0" i="0" u="none" strike="noStrike">
                          <a:solidFill>
                            <a:srgbClr val="000000"/>
                          </a:solidFill>
                          <a:effectLst/>
                          <a:latin typeface="Calibri"/>
                        </a:rPr>
                        <a:t>48-7S "</a:t>
                      </a:r>
                      <a:r>
                        <a:rPr lang="nl-NL" sz="800" b="0" i="0" u="none" strike="noStrike" err="1">
                          <a:solidFill>
                            <a:srgbClr val="000000"/>
                          </a:solidFill>
                          <a:effectLst/>
                          <a:latin typeface="Calibri"/>
                        </a:rPr>
                        <a:t>Spark</a:t>
                      </a:r>
                      <a:r>
                        <a:rPr lang="nl-NL" sz="800" b="0" i="0" u="none" strike="noStrike">
                          <a:solidFill>
                            <a:srgbClr val="000000"/>
                          </a:solidFill>
                          <a:effectLst/>
                          <a:latin typeface="Calibri"/>
                        </a:rPr>
                        <a:t>" Liquid </a:t>
                      </a:r>
                      <a:r>
                        <a:rPr lang="nl-NL" sz="800" b="0" i="0" u="none" strike="noStrike" err="1">
                          <a:solidFill>
                            <a:srgbClr val="000000"/>
                          </a:solidFill>
                          <a:effectLst/>
                          <a:latin typeface="Calibri"/>
                        </a:rPr>
                        <a:t>Fuel</a:t>
                      </a:r>
                      <a:r>
                        <a:rPr lang="nl-NL" sz="800" b="0" i="0" u="none" strike="noStrike">
                          <a:solidFill>
                            <a:srgbClr val="000000"/>
                          </a:solidFill>
                          <a:effectLst/>
                          <a:latin typeface="Calibri"/>
                        </a:rPr>
                        <a:t> Engine</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3</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240</a:t>
                      </a:r>
                    </a:p>
                  </a:txBody>
                  <a:tcPr marL="9525" marR="9525" marT="9525" anchor="b">
                    <a:lnL>
                      <a:noFill/>
                    </a:lnL>
                    <a:lnR>
                      <a:noFill/>
                    </a:lnR>
                    <a:lnT>
                      <a:noFill/>
                    </a:lnT>
                    <a:lnB>
                      <a:noFill/>
                    </a:lnB>
                    <a:noFill/>
                  </a:tcPr>
                </a:tc>
                <a:tc>
                  <a:txBody>
                    <a:bodyPr/>
                    <a:lstStyle/>
                    <a:p>
                      <a:pPr algn="l" fontAlgn="b"/>
                      <a:r>
                        <a:rPr lang="nl-NL" sz="800" b="0" i="0" u="none" strike="noStrike">
                          <a:solidFill>
                            <a:srgbClr val="000000"/>
                          </a:solidFill>
                          <a:effectLst/>
                          <a:latin typeface="Calibri"/>
                        </a:rPr>
                        <a:t>Transfer Stage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720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060088507"/>
                  </a:ext>
                </a:extLst>
              </a:tr>
              <a:tr h="162182">
                <a:tc>
                  <a:txBody>
                    <a:bodyPr/>
                    <a:lstStyle/>
                    <a:p>
                      <a:pPr algn="l" fontAlgn="b"/>
                      <a:r>
                        <a:rPr lang="nl-NL" sz="800" b="0" i="0" u="none" strike="noStrike">
                          <a:solidFill>
                            <a:srgbClr val="000000"/>
                          </a:solidFill>
                          <a:effectLst/>
                          <a:latin typeface="Calibri"/>
                        </a:rPr>
                        <a:t>Oscar-B </a:t>
                      </a:r>
                      <a:r>
                        <a:rPr lang="nl-NL" sz="800" b="0" i="0" u="none" strike="noStrike" err="1">
                          <a:solidFill>
                            <a:srgbClr val="000000"/>
                          </a:solidFill>
                          <a:effectLst/>
                          <a:latin typeface="Calibri"/>
                        </a:rPr>
                        <a:t>Fuel</a:t>
                      </a:r>
                      <a:r>
                        <a:rPr lang="nl-NL" sz="800" b="0" i="0" u="none" strike="noStrike">
                          <a:solidFill>
                            <a:srgbClr val="000000"/>
                          </a:solidFill>
                          <a:effectLst/>
                          <a:latin typeface="Calibri"/>
                        </a:rPr>
                        <a:t> Tank</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3</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70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Satellite</a:t>
                      </a:r>
                      <a:r>
                        <a:rPr lang="nl-NL" sz="800" b="0" i="0" u="none" strike="noStrike">
                          <a:solidFill>
                            <a:srgbClr val="000000"/>
                          </a:solidFill>
                          <a:effectLst/>
                          <a:latin typeface="Calibri"/>
                        </a:rPr>
                        <a:t> Network</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210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773249723"/>
                  </a:ext>
                </a:extLst>
              </a:tr>
              <a:tr h="162182">
                <a:tc>
                  <a:txBody>
                    <a:bodyPr/>
                    <a:lstStyle/>
                    <a:p>
                      <a:pPr algn="l" fontAlgn="b"/>
                      <a:r>
                        <a:rPr lang="nl-NL" sz="800" b="0" i="0" u="none" strike="noStrike">
                          <a:solidFill>
                            <a:srgbClr val="000000"/>
                          </a:solidFill>
                          <a:effectLst/>
                          <a:latin typeface="Calibri"/>
                        </a:rPr>
                        <a:t>Z-200 </a:t>
                      </a:r>
                      <a:r>
                        <a:rPr lang="nl-NL" sz="800" b="0" i="0" u="none" strike="noStrike" err="1">
                          <a:solidFill>
                            <a:srgbClr val="000000"/>
                          </a:solidFill>
                          <a:effectLst/>
                          <a:latin typeface="Calibri"/>
                        </a:rPr>
                        <a:t>Rechargeable</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Battery</a:t>
                      </a:r>
                      <a:r>
                        <a:rPr lang="nl-NL" sz="800" b="0" i="0" u="none" strike="noStrike">
                          <a:solidFill>
                            <a:srgbClr val="000000"/>
                          </a:solidFill>
                          <a:effectLst/>
                          <a:latin typeface="Calibri"/>
                        </a:rPr>
                        <a:t> Bank</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9</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360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Satellite</a:t>
                      </a:r>
                      <a:r>
                        <a:rPr lang="nl-NL" sz="800" b="0" i="0" u="none" strike="noStrike">
                          <a:solidFill>
                            <a:srgbClr val="000000"/>
                          </a:solidFill>
                          <a:effectLst/>
                          <a:latin typeface="Calibri"/>
                        </a:rPr>
                        <a:t> Network</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3240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529325764"/>
                  </a:ext>
                </a:extLst>
              </a:tr>
              <a:tr h="162182">
                <a:tc>
                  <a:txBody>
                    <a:bodyPr/>
                    <a:lstStyle/>
                    <a:p>
                      <a:pPr algn="l" fontAlgn="b"/>
                      <a:r>
                        <a:rPr lang="nl-NL" sz="800" b="0" i="0" u="none" strike="noStrike">
                          <a:solidFill>
                            <a:srgbClr val="000000"/>
                          </a:solidFill>
                          <a:effectLst/>
                          <a:latin typeface="Calibri"/>
                        </a:rPr>
                        <a:t>OX-4W 3x2 </a:t>
                      </a:r>
                      <a:r>
                        <a:rPr lang="nl-NL" sz="800" b="0" i="0" u="none" strike="noStrike" err="1">
                          <a:solidFill>
                            <a:srgbClr val="000000"/>
                          </a:solidFill>
                          <a:effectLst/>
                          <a:latin typeface="Calibri"/>
                        </a:rPr>
                        <a:t>Photovoltaic</a:t>
                      </a:r>
                      <a:r>
                        <a:rPr lang="nl-NL" sz="800" b="0" i="0" u="none" strike="noStrike">
                          <a:solidFill>
                            <a:srgbClr val="000000"/>
                          </a:solidFill>
                          <a:effectLst/>
                          <a:latin typeface="Calibri"/>
                        </a:rPr>
                        <a:t> Panels</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6</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380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Satellite</a:t>
                      </a:r>
                      <a:r>
                        <a:rPr lang="nl-NL" sz="800" b="0" i="0" u="none" strike="noStrike">
                          <a:solidFill>
                            <a:srgbClr val="000000"/>
                          </a:solidFill>
                          <a:effectLst/>
                          <a:latin typeface="Calibri"/>
                        </a:rPr>
                        <a:t> Network</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2280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119835167"/>
                  </a:ext>
                </a:extLst>
              </a:tr>
              <a:tr h="162182">
                <a:tc>
                  <a:txBody>
                    <a:bodyPr/>
                    <a:lstStyle/>
                    <a:p>
                      <a:pPr algn="l" fontAlgn="b"/>
                      <a:r>
                        <a:rPr lang="nl-NL" sz="800" b="0" i="0" u="none" strike="noStrike">
                          <a:solidFill>
                            <a:srgbClr val="000000"/>
                          </a:solidFill>
                          <a:effectLst/>
                          <a:latin typeface="Calibri"/>
                        </a:rPr>
                        <a:t>Small </a:t>
                      </a:r>
                      <a:r>
                        <a:rPr lang="nl-NL" sz="800" b="0" i="0" u="none" strike="noStrike" err="1">
                          <a:solidFill>
                            <a:srgbClr val="000000"/>
                          </a:solidFill>
                          <a:effectLst/>
                          <a:latin typeface="Calibri"/>
                        </a:rPr>
                        <a:t>Inline</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Reaction</a:t>
                      </a:r>
                      <a:r>
                        <a:rPr lang="nl-NL" sz="800" b="0" i="0" u="none" strike="noStrike">
                          <a:solidFill>
                            <a:srgbClr val="000000"/>
                          </a:solidFill>
                          <a:effectLst/>
                          <a:latin typeface="Calibri"/>
                        </a:rPr>
                        <a:t> Wheel</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3</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600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Satellite</a:t>
                      </a:r>
                      <a:r>
                        <a:rPr lang="nl-NL" sz="800" b="0" i="0" u="none" strike="noStrike">
                          <a:solidFill>
                            <a:srgbClr val="000000"/>
                          </a:solidFill>
                          <a:effectLst/>
                          <a:latin typeface="Calibri"/>
                        </a:rPr>
                        <a:t> Network</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1800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95741238"/>
                  </a:ext>
                </a:extLst>
              </a:tr>
              <a:tr h="162182">
                <a:tc>
                  <a:txBody>
                    <a:bodyPr/>
                    <a:lstStyle/>
                    <a:p>
                      <a:pPr algn="l" fontAlgn="b"/>
                      <a:r>
                        <a:rPr lang="nl-NL" sz="800" b="0" i="0" u="none" strike="noStrike" err="1">
                          <a:solidFill>
                            <a:srgbClr val="000000"/>
                          </a:solidFill>
                          <a:effectLst/>
                          <a:latin typeface="Calibri"/>
                        </a:rPr>
                        <a:t>Communotron</a:t>
                      </a:r>
                      <a:r>
                        <a:rPr lang="nl-NL" sz="800" b="0" i="0" u="none" strike="noStrike">
                          <a:solidFill>
                            <a:srgbClr val="000000"/>
                          </a:solidFill>
                          <a:effectLst/>
                          <a:latin typeface="Calibri"/>
                        </a:rPr>
                        <a:t> 16-S</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3</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300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Satellite</a:t>
                      </a:r>
                      <a:r>
                        <a:rPr lang="nl-NL" sz="800" b="0" i="0" u="none" strike="noStrike">
                          <a:solidFill>
                            <a:srgbClr val="000000"/>
                          </a:solidFill>
                          <a:effectLst/>
                          <a:latin typeface="Calibri"/>
                        </a:rPr>
                        <a:t> Network</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900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95061491"/>
                  </a:ext>
                </a:extLst>
              </a:tr>
              <a:tr h="162182">
                <a:tc>
                  <a:txBody>
                    <a:bodyPr/>
                    <a:lstStyle/>
                    <a:p>
                      <a:pPr algn="l" fontAlgn="b"/>
                      <a:r>
                        <a:rPr lang="nl-NL" sz="800" b="0" i="0" u="none" strike="noStrike" err="1">
                          <a:solidFill>
                            <a:srgbClr val="000000"/>
                          </a:solidFill>
                          <a:effectLst/>
                          <a:latin typeface="Calibri"/>
                        </a:rPr>
                        <a:t>Probodobodyne</a:t>
                      </a:r>
                      <a:r>
                        <a:rPr lang="nl-NL" sz="800" b="0" i="0" u="none" strike="noStrike">
                          <a:solidFill>
                            <a:srgbClr val="000000"/>
                          </a:solidFill>
                          <a:effectLst/>
                          <a:latin typeface="Calibri"/>
                        </a:rPr>
                        <a:t> OKTO2</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3</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1480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Satellite</a:t>
                      </a:r>
                      <a:r>
                        <a:rPr lang="nl-NL" sz="800" b="0" i="0" u="none" strike="noStrike">
                          <a:solidFill>
                            <a:srgbClr val="000000"/>
                          </a:solidFill>
                          <a:effectLst/>
                          <a:latin typeface="Calibri"/>
                        </a:rPr>
                        <a:t> Network</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4440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397867455"/>
                  </a:ext>
                </a:extLst>
              </a:tr>
              <a:tr h="162182">
                <a:tc>
                  <a:txBody>
                    <a:bodyPr/>
                    <a:lstStyle/>
                    <a:p>
                      <a:pPr algn="l" fontAlgn="b"/>
                      <a:r>
                        <a:rPr lang="nl-NL" sz="800" b="0" i="0" u="none" strike="noStrike">
                          <a:solidFill>
                            <a:srgbClr val="000000"/>
                          </a:solidFill>
                          <a:effectLst/>
                          <a:latin typeface="Calibri"/>
                        </a:rPr>
                        <a:t>RA-2 </a:t>
                      </a:r>
                      <a:r>
                        <a:rPr lang="nl-NL" sz="800" b="0" i="0" u="none" strike="noStrike" err="1">
                          <a:solidFill>
                            <a:srgbClr val="000000"/>
                          </a:solidFill>
                          <a:effectLst/>
                          <a:latin typeface="Calibri"/>
                        </a:rPr>
                        <a:t>Relay</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Antenna</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3</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1800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Satellite</a:t>
                      </a:r>
                      <a:r>
                        <a:rPr lang="nl-NL" sz="800" b="0" i="0" u="none" strike="noStrike">
                          <a:solidFill>
                            <a:srgbClr val="000000"/>
                          </a:solidFill>
                          <a:effectLst/>
                          <a:latin typeface="Calibri"/>
                        </a:rPr>
                        <a:t> Network</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5400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559746802"/>
                  </a:ext>
                </a:extLst>
              </a:tr>
              <a:tr h="162182">
                <a:tc>
                  <a:txBody>
                    <a:bodyPr/>
                    <a:lstStyle/>
                    <a:p>
                      <a:pPr algn="l" fontAlgn="b"/>
                      <a:r>
                        <a:rPr lang="nl-NL" sz="800" b="0" i="0" u="none" strike="noStrike">
                          <a:solidFill>
                            <a:srgbClr val="000000"/>
                          </a:solidFill>
                          <a:effectLst/>
                          <a:latin typeface="Calibri"/>
                        </a:rPr>
                        <a:t>24-77 "</a:t>
                      </a:r>
                      <a:r>
                        <a:rPr lang="nl-NL" sz="800" b="0" i="0" u="none" strike="noStrike" err="1">
                          <a:solidFill>
                            <a:srgbClr val="000000"/>
                          </a:solidFill>
                          <a:effectLst/>
                          <a:latin typeface="Calibri"/>
                        </a:rPr>
                        <a:t>Twitch</a:t>
                      </a:r>
                      <a:r>
                        <a:rPr lang="nl-NL" sz="800" b="0" i="0" u="none" strike="noStrike">
                          <a:solidFill>
                            <a:srgbClr val="000000"/>
                          </a:solidFill>
                          <a:effectLst/>
                          <a:latin typeface="Calibri"/>
                        </a:rPr>
                        <a:t>" Liquid </a:t>
                      </a:r>
                      <a:r>
                        <a:rPr lang="nl-NL" sz="800" b="0" i="0" u="none" strike="noStrike" err="1">
                          <a:solidFill>
                            <a:srgbClr val="000000"/>
                          </a:solidFill>
                          <a:effectLst/>
                          <a:latin typeface="Calibri"/>
                        </a:rPr>
                        <a:t>Fuel</a:t>
                      </a:r>
                      <a:r>
                        <a:rPr lang="nl-NL" sz="800" b="0" i="0" u="none" strike="noStrike">
                          <a:solidFill>
                            <a:srgbClr val="000000"/>
                          </a:solidFill>
                          <a:effectLst/>
                          <a:latin typeface="Calibri"/>
                        </a:rPr>
                        <a:t> Engine</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2</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230</a:t>
                      </a:r>
                    </a:p>
                  </a:txBody>
                  <a:tcPr marL="9525" marR="9525" marT="9525" anchor="b">
                    <a:lnL>
                      <a:noFill/>
                    </a:lnL>
                    <a:lnR>
                      <a:noFill/>
                    </a:lnR>
                    <a:lnT>
                      <a:noFill/>
                    </a:lnT>
                    <a:lnB>
                      <a:noFill/>
                    </a:lnB>
                    <a:noFill/>
                  </a:tcPr>
                </a:tc>
                <a:tc>
                  <a:txBody>
                    <a:bodyPr/>
                    <a:lstStyle/>
                    <a:p>
                      <a:pPr algn="l" fontAlgn="b"/>
                      <a:r>
                        <a:rPr lang="nl-NL" sz="800" b="0" i="0" u="none" strike="noStrike">
                          <a:solidFill>
                            <a:srgbClr val="000000"/>
                          </a:solidFill>
                          <a:effectLst/>
                          <a:latin typeface="Calibri"/>
                        </a:rPr>
                        <a:t>Transfer Stage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460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600078714"/>
                  </a:ext>
                </a:extLst>
              </a:tr>
              <a:tr h="162182">
                <a:tc>
                  <a:txBody>
                    <a:bodyPr/>
                    <a:lstStyle/>
                    <a:p>
                      <a:pPr algn="l" fontAlgn="b"/>
                      <a:r>
                        <a:rPr lang="nl-NL" sz="800" b="0" i="0" u="none" strike="noStrike">
                          <a:solidFill>
                            <a:srgbClr val="000000"/>
                          </a:solidFill>
                          <a:effectLst/>
                          <a:latin typeface="Calibri"/>
                        </a:rPr>
                        <a:t>TD-25 </a:t>
                      </a:r>
                      <a:r>
                        <a:rPr lang="nl-NL" sz="800" b="0" i="0" u="none" strike="noStrike" err="1">
                          <a:solidFill>
                            <a:srgbClr val="000000"/>
                          </a:solidFill>
                          <a:effectLst/>
                          <a:latin typeface="Calibri"/>
                        </a:rPr>
                        <a:t>Decoupler</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1</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300</a:t>
                      </a:r>
                    </a:p>
                  </a:txBody>
                  <a:tcPr marL="9525" marR="9525" marT="9525" anchor="b">
                    <a:lnL>
                      <a:noFill/>
                    </a:lnL>
                    <a:lnR>
                      <a:noFill/>
                    </a:lnR>
                    <a:lnT>
                      <a:noFill/>
                    </a:lnT>
                    <a:lnB>
                      <a:noFill/>
                    </a:lnB>
                    <a:noFill/>
                  </a:tcPr>
                </a:tc>
                <a:tc>
                  <a:txBody>
                    <a:bodyPr/>
                    <a:lstStyle/>
                    <a:p>
                      <a:pPr algn="l" fontAlgn="b"/>
                      <a:r>
                        <a:rPr lang="nl-NL" sz="800" b="0" i="0" u="none" strike="noStrike">
                          <a:solidFill>
                            <a:srgbClr val="000000"/>
                          </a:solidFill>
                          <a:effectLst/>
                          <a:latin typeface="Calibri"/>
                        </a:rPr>
                        <a:t>Transfer Stage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2818618360"/>
                  </a:ext>
                </a:extLst>
              </a:tr>
              <a:tr h="162182">
                <a:tc>
                  <a:txBody>
                    <a:bodyPr/>
                    <a:lstStyle/>
                    <a:p>
                      <a:pPr algn="l" fontAlgn="b"/>
                      <a:r>
                        <a:rPr lang="nl-NL" sz="800" b="0" i="0" u="none" strike="noStrike" err="1">
                          <a:solidFill>
                            <a:srgbClr val="000000"/>
                          </a:solidFill>
                          <a:effectLst/>
                          <a:latin typeface="Calibri"/>
                        </a:rPr>
                        <a:t>Rockomax</a:t>
                      </a:r>
                      <a:r>
                        <a:rPr lang="nl-NL" sz="800" b="0" i="0" u="none" strike="noStrike">
                          <a:solidFill>
                            <a:srgbClr val="000000"/>
                          </a:solidFill>
                          <a:effectLst/>
                          <a:latin typeface="Calibri"/>
                        </a:rPr>
                        <a:t> X200-32 </a:t>
                      </a:r>
                      <a:r>
                        <a:rPr lang="nl-NL" sz="800" b="0" i="0" u="none" strike="noStrike" err="1">
                          <a:solidFill>
                            <a:srgbClr val="000000"/>
                          </a:solidFill>
                          <a:effectLst/>
                          <a:latin typeface="Calibri"/>
                        </a:rPr>
                        <a:t>Fuel</a:t>
                      </a:r>
                      <a:r>
                        <a:rPr lang="nl-NL" sz="800" b="0" i="0" u="none" strike="noStrike">
                          <a:solidFill>
                            <a:srgbClr val="000000"/>
                          </a:solidFill>
                          <a:effectLst/>
                          <a:latin typeface="Calibri"/>
                        </a:rPr>
                        <a:t> Tank</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2</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3000</a:t>
                      </a:r>
                    </a:p>
                  </a:txBody>
                  <a:tcPr marL="9525" marR="9525" marT="9525" anchor="b">
                    <a:lnL>
                      <a:noFill/>
                    </a:lnL>
                    <a:lnR>
                      <a:noFill/>
                    </a:lnR>
                    <a:lnT>
                      <a:noFill/>
                    </a:lnT>
                    <a:lnB>
                      <a:noFill/>
                    </a:lnB>
                    <a:noFill/>
                  </a:tcPr>
                </a:tc>
                <a:tc>
                  <a:txBody>
                    <a:bodyPr/>
                    <a:lstStyle/>
                    <a:p>
                      <a:pPr algn="l" fontAlgn="b"/>
                      <a:r>
                        <a:rPr lang="nl-NL" sz="800" b="0" i="0" u="none" strike="noStrike">
                          <a:solidFill>
                            <a:srgbClr val="000000"/>
                          </a:solidFill>
                          <a:effectLst/>
                          <a:latin typeface="Calibri"/>
                        </a:rPr>
                        <a:t>Transfer Stage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6000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274180088"/>
                  </a:ext>
                </a:extLst>
              </a:tr>
              <a:tr h="162182">
                <a:tc>
                  <a:txBody>
                    <a:bodyPr/>
                    <a:lstStyle/>
                    <a:p>
                      <a:pPr algn="l" fontAlgn="b"/>
                      <a:r>
                        <a:rPr lang="nl-NL" sz="800" b="0" i="0" u="none" strike="noStrike">
                          <a:solidFill>
                            <a:srgbClr val="000000"/>
                          </a:solidFill>
                          <a:effectLst/>
                          <a:latin typeface="Calibri"/>
                        </a:rPr>
                        <a:t>TS-25 Stack Separator</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1</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400</a:t>
                      </a:r>
                    </a:p>
                  </a:txBody>
                  <a:tcPr marL="9525" marR="9525" marT="9525" anchor="b">
                    <a:lnL>
                      <a:noFill/>
                    </a:lnL>
                    <a:lnR>
                      <a:noFill/>
                    </a:lnR>
                    <a:lnT>
                      <a:noFill/>
                    </a:lnT>
                    <a:lnB>
                      <a:noFill/>
                    </a:lnB>
                    <a:noFill/>
                  </a:tcPr>
                </a:tc>
                <a:tc>
                  <a:txBody>
                    <a:bodyPr/>
                    <a:lstStyle/>
                    <a:p>
                      <a:pPr algn="l" fontAlgn="b"/>
                      <a:r>
                        <a:rPr lang="nl-NL" sz="800" b="0" i="0" u="none" strike="noStrike">
                          <a:solidFill>
                            <a:srgbClr val="000000"/>
                          </a:solidFill>
                          <a:effectLst/>
                          <a:latin typeface="Calibri"/>
                        </a:rPr>
                        <a:t>Transfer Stage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400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502919003"/>
                  </a:ext>
                </a:extLst>
              </a:tr>
              <a:tr h="162182">
                <a:tc>
                  <a:txBody>
                    <a:bodyPr/>
                    <a:lstStyle/>
                    <a:p>
                      <a:pPr algn="l" fontAlgn="b"/>
                      <a:r>
                        <a:rPr lang="nl-NL" sz="800" b="0" i="0" u="none" strike="noStrike" err="1">
                          <a:solidFill>
                            <a:srgbClr val="000000"/>
                          </a:solidFill>
                          <a:effectLst/>
                          <a:latin typeface="Calibri"/>
                        </a:rPr>
                        <a:t>Rockomax</a:t>
                      </a:r>
                      <a:r>
                        <a:rPr lang="nl-NL" sz="800" b="0" i="0" u="none" strike="noStrike">
                          <a:solidFill>
                            <a:srgbClr val="000000"/>
                          </a:solidFill>
                          <a:effectLst/>
                          <a:latin typeface="Calibri"/>
                        </a:rPr>
                        <a:t> Jumbo-64 </a:t>
                      </a:r>
                      <a:r>
                        <a:rPr lang="nl-NL" sz="800" b="0" i="0" u="none" strike="noStrike" err="1">
                          <a:solidFill>
                            <a:srgbClr val="000000"/>
                          </a:solidFill>
                          <a:effectLst/>
                          <a:latin typeface="Calibri"/>
                        </a:rPr>
                        <a:t>Fuel</a:t>
                      </a:r>
                      <a:r>
                        <a:rPr lang="nl-NL" sz="800" b="0" i="0" u="none" strike="noStrike">
                          <a:solidFill>
                            <a:srgbClr val="000000"/>
                          </a:solidFill>
                          <a:effectLst/>
                          <a:latin typeface="Calibri"/>
                        </a:rPr>
                        <a:t> Tank</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1</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5750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Launch</a:t>
                      </a:r>
                      <a:r>
                        <a:rPr lang="nl-NL" sz="800" b="0" i="0" u="none" strike="noStrike">
                          <a:solidFill>
                            <a:srgbClr val="000000"/>
                          </a:solidFill>
                          <a:effectLst/>
                          <a:latin typeface="Calibri"/>
                        </a:rPr>
                        <a:t> Vehicle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5750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310301441"/>
                  </a:ext>
                </a:extLst>
              </a:tr>
              <a:tr h="162182">
                <a:tc>
                  <a:txBody>
                    <a:bodyPr/>
                    <a:lstStyle/>
                    <a:p>
                      <a:pPr algn="l" fontAlgn="b"/>
                      <a:r>
                        <a:rPr lang="nl-NL" sz="800" b="0" i="0" u="none" strike="noStrike">
                          <a:solidFill>
                            <a:srgbClr val="000000"/>
                          </a:solidFill>
                          <a:effectLst/>
                          <a:latin typeface="Calibri"/>
                        </a:rPr>
                        <a:t>Mk-55 "</a:t>
                      </a:r>
                      <a:r>
                        <a:rPr lang="nl-NL" sz="800" b="0" i="0" u="none" strike="noStrike" err="1">
                          <a:solidFill>
                            <a:srgbClr val="000000"/>
                          </a:solidFill>
                          <a:effectLst/>
                          <a:latin typeface="Calibri"/>
                        </a:rPr>
                        <a:t>Thud</a:t>
                      </a:r>
                      <a:r>
                        <a:rPr lang="nl-NL" sz="800" b="0" i="0" u="none" strike="noStrike">
                          <a:solidFill>
                            <a:srgbClr val="000000"/>
                          </a:solidFill>
                          <a:effectLst/>
                          <a:latin typeface="Calibri"/>
                        </a:rPr>
                        <a:t>" Liquid </a:t>
                      </a:r>
                      <a:r>
                        <a:rPr lang="nl-NL" sz="800" b="0" i="0" u="none" strike="noStrike" err="1">
                          <a:solidFill>
                            <a:srgbClr val="000000"/>
                          </a:solidFill>
                          <a:effectLst/>
                          <a:latin typeface="Calibri"/>
                        </a:rPr>
                        <a:t>Fuel</a:t>
                      </a:r>
                      <a:r>
                        <a:rPr lang="nl-NL" sz="800" b="0" i="0" u="none" strike="noStrike">
                          <a:solidFill>
                            <a:srgbClr val="000000"/>
                          </a:solidFill>
                          <a:effectLst/>
                          <a:latin typeface="Calibri"/>
                        </a:rPr>
                        <a:t> Engine</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2</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820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Launch</a:t>
                      </a:r>
                      <a:r>
                        <a:rPr lang="nl-NL" sz="800" b="0" i="0" u="none" strike="noStrike">
                          <a:solidFill>
                            <a:srgbClr val="000000"/>
                          </a:solidFill>
                          <a:effectLst/>
                          <a:latin typeface="Calibri"/>
                        </a:rPr>
                        <a:t> Vehicle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1640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91288740"/>
                  </a:ext>
                </a:extLst>
              </a:tr>
              <a:tr h="162182">
                <a:tc>
                  <a:txBody>
                    <a:bodyPr/>
                    <a:lstStyle/>
                    <a:p>
                      <a:pPr algn="l" fontAlgn="b"/>
                      <a:r>
                        <a:rPr lang="nl-NL" sz="800" b="0" i="0" u="none" strike="noStrike">
                          <a:solidFill>
                            <a:srgbClr val="000000"/>
                          </a:solidFill>
                          <a:effectLst/>
                          <a:latin typeface="Calibri"/>
                        </a:rPr>
                        <a:t>RC-L01 Remote </a:t>
                      </a:r>
                      <a:r>
                        <a:rPr lang="nl-NL" sz="800" b="0" i="0" u="none" strike="noStrike" err="1">
                          <a:solidFill>
                            <a:srgbClr val="000000"/>
                          </a:solidFill>
                          <a:effectLst/>
                          <a:latin typeface="Calibri"/>
                        </a:rPr>
                        <a:t>Guidance</a:t>
                      </a:r>
                      <a:r>
                        <a:rPr lang="nl-NL" sz="800" b="0" i="0" u="none" strike="noStrike">
                          <a:solidFill>
                            <a:srgbClr val="000000"/>
                          </a:solidFill>
                          <a:effectLst/>
                          <a:latin typeface="Calibri"/>
                        </a:rPr>
                        <a:t> Unit</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1</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3400</a:t>
                      </a:r>
                    </a:p>
                  </a:txBody>
                  <a:tcPr marL="9525" marR="9525" marT="9525" anchor="b">
                    <a:lnL>
                      <a:noFill/>
                    </a:lnL>
                    <a:lnR>
                      <a:noFill/>
                    </a:lnR>
                    <a:lnT>
                      <a:noFill/>
                    </a:lnT>
                    <a:lnB>
                      <a:noFill/>
                    </a:lnB>
                    <a:noFill/>
                  </a:tcPr>
                </a:tc>
                <a:tc>
                  <a:txBody>
                    <a:bodyPr/>
                    <a:lstStyle/>
                    <a:p>
                      <a:pPr algn="l" fontAlgn="b"/>
                      <a:r>
                        <a:rPr lang="nl-NL" sz="800" b="0" i="0" u="none" strike="noStrike">
                          <a:solidFill>
                            <a:srgbClr val="000000"/>
                          </a:solidFill>
                          <a:effectLst/>
                          <a:latin typeface="Calibri"/>
                        </a:rPr>
                        <a:t>Transfer Stage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3400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573632346"/>
                  </a:ext>
                </a:extLst>
              </a:tr>
              <a:tr h="162182">
                <a:tc>
                  <a:txBody>
                    <a:bodyPr/>
                    <a:lstStyle/>
                    <a:p>
                      <a:pPr algn="l" fontAlgn="b"/>
                      <a:r>
                        <a:rPr lang="nl-NL" sz="800" b="0" i="0" u="none" strike="noStrike">
                          <a:solidFill>
                            <a:srgbClr val="000000"/>
                          </a:solidFill>
                          <a:effectLst/>
                          <a:latin typeface="Calibri"/>
                        </a:rPr>
                        <a:t>RE-M3 "</a:t>
                      </a:r>
                      <a:r>
                        <a:rPr lang="nl-NL" sz="800" b="0" i="0" u="none" strike="noStrike" err="1">
                          <a:solidFill>
                            <a:srgbClr val="000000"/>
                          </a:solidFill>
                          <a:effectLst/>
                          <a:latin typeface="Calibri"/>
                        </a:rPr>
                        <a:t>Mainsail</a:t>
                      </a:r>
                      <a:r>
                        <a:rPr lang="nl-NL" sz="800" b="0" i="0" u="none" strike="noStrike">
                          <a:solidFill>
                            <a:srgbClr val="000000"/>
                          </a:solidFill>
                          <a:effectLst/>
                          <a:latin typeface="Calibri"/>
                        </a:rPr>
                        <a:t>" Liquid </a:t>
                      </a:r>
                      <a:r>
                        <a:rPr lang="nl-NL" sz="800" b="0" i="0" u="none" strike="noStrike" err="1">
                          <a:solidFill>
                            <a:srgbClr val="000000"/>
                          </a:solidFill>
                          <a:effectLst/>
                          <a:latin typeface="Calibri"/>
                        </a:rPr>
                        <a:t>Fuel</a:t>
                      </a:r>
                      <a:r>
                        <a:rPr lang="nl-NL" sz="800" b="0" i="0" u="none" strike="noStrike">
                          <a:solidFill>
                            <a:srgbClr val="000000"/>
                          </a:solidFill>
                          <a:effectLst/>
                          <a:latin typeface="Calibri"/>
                        </a:rPr>
                        <a:t> Engine</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1</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13000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Launch</a:t>
                      </a:r>
                      <a:r>
                        <a:rPr lang="nl-NL" sz="800" b="0" i="0" u="none" strike="noStrike">
                          <a:solidFill>
                            <a:srgbClr val="000000"/>
                          </a:solidFill>
                          <a:effectLst/>
                          <a:latin typeface="Calibri"/>
                        </a:rPr>
                        <a:t> Vehicle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13000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00585664"/>
                  </a:ext>
                </a:extLst>
              </a:tr>
              <a:tr h="162182">
                <a:tc>
                  <a:txBody>
                    <a:bodyPr/>
                    <a:lstStyle/>
                    <a:p>
                      <a:pPr algn="l" fontAlgn="b"/>
                      <a:r>
                        <a:rPr lang="nl-NL" sz="800" b="0" i="0" u="none" strike="noStrike">
                          <a:solidFill>
                            <a:srgbClr val="000000"/>
                          </a:solidFill>
                          <a:effectLst/>
                          <a:latin typeface="Calibri"/>
                        </a:rPr>
                        <a:t>Delta-Deluxe </a:t>
                      </a:r>
                      <a:r>
                        <a:rPr lang="nl-NL" sz="800" b="0" i="0" u="none" strike="noStrike" err="1">
                          <a:solidFill>
                            <a:srgbClr val="000000"/>
                          </a:solidFill>
                          <a:effectLst/>
                          <a:latin typeface="Calibri"/>
                        </a:rPr>
                        <a:t>Winglet</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5</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600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Launch</a:t>
                      </a:r>
                      <a:r>
                        <a:rPr lang="nl-NL" sz="800" b="0" i="0" u="none" strike="noStrike">
                          <a:solidFill>
                            <a:srgbClr val="000000"/>
                          </a:solidFill>
                          <a:effectLst/>
                          <a:latin typeface="Calibri"/>
                        </a:rPr>
                        <a:t> Vehicle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3000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4179313890"/>
                  </a:ext>
                </a:extLst>
              </a:tr>
              <a:tr h="162182">
                <a:tc>
                  <a:txBody>
                    <a:bodyPr/>
                    <a:lstStyle/>
                    <a:p>
                      <a:pPr algn="l" fontAlgn="b"/>
                      <a:r>
                        <a:rPr lang="nl-NL" sz="800" b="0" i="0" u="none" strike="noStrike">
                          <a:solidFill>
                            <a:srgbClr val="000000"/>
                          </a:solidFill>
                          <a:effectLst/>
                          <a:latin typeface="Calibri"/>
                        </a:rPr>
                        <a:t>TT-70 </a:t>
                      </a:r>
                      <a:r>
                        <a:rPr lang="nl-NL" sz="800" b="0" i="0" u="none" strike="noStrike" err="1">
                          <a:solidFill>
                            <a:srgbClr val="000000"/>
                          </a:solidFill>
                          <a:effectLst/>
                          <a:latin typeface="Calibri"/>
                        </a:rPr>
                        <a:t>Radial</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Decoupler</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2</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700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Launch</a:t>
                      </a:r>
                      <a:r>
                        <a:rPr lang="nl-NL" sz="800" b="0" i="0" u="none" strike="noStrike">
                          <a:solidFill>
                            <a:srgbClr val="000000"/>
                          </a:solidFill>
                          <a:effectLst/>
                          <a:latin typeface="Calibri"/>
                        </a:rPr>
                        <a:t> Vehicle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1400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1299154599"/>
                  </a:ext>
                </a:extLst>
              </a:tr>
              <a:tr h="162182">
                <a:tc>
                  <a:txBody>
                    <a:bodyPr/>
                    <a:lstStyle/>
                    <a:p>
                      <a:pPr algn="l" fontAlgn="b"/>
                      <a:r>
                        <a:rPr lang="nl-NL" sz="800" b="0" i="0" u="none" strike="noStrike">
                          <a:solidFill>
                            <a:srgbClr val="000000"/>
                          </a:solidFill>
                          <a:effectLst/>
                          <a:latin typeface="Calibri"/>
                        </a:rPr>
                        <a:t>S2-33 "</a:t>
                      </a:r>
                      <a:r>
                        <a:rPr lang="nl-NL" sz="800" b="0" i="0" u="none" strike="noStrike" err="1">
                          <a:solidFill>
                            <a:srgbClr val="000000"/>
                          </a:solidFill>
                          <a:effectLst/>
                          <a:latin typeface="Calibri"/>
                        </a:rPr>
                        <a:t>Clydesdale</a:t>
                      </a:r>
                      <a:r>
                        <a:rPr lang="nl-NL" sz="800" b="0" i="0" u="none" strike="noStrike">
                          <a:solidFill>
                            <a:srgbClr val="000000"/>
                          </a:solidFill>
                          <a:effectLst/>
                          <a:latin typeface="Calibri"/>
                        </a:rPr>
                        <a:t>" Solid </a:t>
                      </a:r>
                      <a:r>
                        <a:rPr lang="nl-NL" sz="800" b="0" i="0" u="none" strike="noStrike" err="1">
                          <a:solidFill>
                            <a:srgbClr val="000000"/>
                          </a:solidFill>
                          <a:effectLst/>
                          <a:latin typeface="Calibri"/>
                        </a:rPr>
                        <a:t>Fuel</a:t>
                      </a:r>
                      <a:r>
                        <a:rPr lang="nl-NL" sz="800" b="0" i="0" u="none" strike="noStrike">
                          <a:solidFill>
                            <a:srgbClr val="000000"/>
                          </a:solidFill>
                          <a:effectLst/>
                          <a:latin typeface="Calibri"/>
                        </a:rPr>
                        <a:t> Booster</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2</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18500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Launch</a:t>
                      </a:r>
                      <a:r>
                        <a:rPr lang="nl-NL" sz="800" b="0" i="0" u="none" strike="noStrike">
                          <a:solidFill>
                            <a:srgbClr val="000000"/>
                          </a:solidFill>
                          <a:effectLst/>
                          <a:latin typeface="Calibri"/>
                        </a:rPr>
                        <a:t> Vehicle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37000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135778460"/>
                  </a:ext>
                </a:extLst>
              </a:tr>
              <a:tr h="162182">
                <a:tc>
                  <a:txBody>
                    <a:bodyPr/>
                    <a:lstStyle/>
                    <a:p>
                      <a:pPr algn="l" fontAlgn="b"/>
                      <a:r>
                        <a:rPr lang="nl-NL" sz="800" b="0" i="0" u="none" strike="noStrike" err="1">
                          <a:solidFill>
                            <a:srgbClr val="000000"/>
                          </a:solidFill>
                          <a:effectLst/>
                          <a:latin typeface="Calibri"/>
                        </a:rPr>
                        <a:t>Protective</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Rocket</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Nose</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Cone</a:t>
                      </a:r>
                      <a:r>
                        <a:rPr lang="nl-NL" sz="800" b="0" i="0" u="none" strike="noStrike">
                          <a:solidFill>
                            <a:srgbClr val="000000"/>
                          </a:solidFill>
                          <a:effectLst/>
                          <a:latin typeface="Calibri"/>
                        </a:rPr>
                        <a:t> Mk7</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2</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450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Launch</a:t>
                      </a:r>
                      <a:r>
                        <a:rPr lang="nl-NL" sz="800" b="0" i="0" u="none" strike="noStrike">
                          <a:solidFill>
                            <a:srgbClr val="000000"/>
                          </a:solidFill>
                          <a:effectLst/>
                          <a:latin typeface="Calibri"/>
                        </a:rPr>
                        <a:t> Vehicle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900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32469681"/>
                  </a:ext>
                </a:extLst>
              </a:tr>
              <a:tr h="162182">
                <a:tc>
                  <a:txBody>
                    <a:bodyPr/>
                    <a:lstStyle/>
                    <a:p>
                      <a:pPr algn="l" fontAlgn="b"/>
                      <a:r>
                        <a:rPr lang="nl-NL" sz="800" b="0" i="0" u="none" strike="noStrike">
                          <a:solidFill>
                            <a:srgbClr val="000000"/>
                          </a:solidFill>
                          <a:effectLst/>
                          <a:latin typeface="Calibri"/>
                        </a:rPr>
                        <a:t>EAS-4 </a:t>
                      </a:r>
                      <a:r>
                        <a:rPr lang="nl-NL" sz="800" b="0" i="0" u="none" strike="noStrike" err="1">
                          <a:solidFill>
                            <a:srgbClr val="000000"/>
                          </a:solidFill>
                          <a:effectLst/>
                          <a:latin typeface="Calibri"/>
                        </a:rPr>
                        <a:t>Strut</a:t>
                      </a:r>
                      <a:r>
                        <a:rPr lang="nl-NL" sz="800" b="0" i="0" u="none" strike="noStrike">
                          <a:solidFill>
                            <a:srgbClr val="000000"/>
                          </a:solidFill>
                          <a:effectLst/>
                          <a:latin typeface="Calibri"/>
                        </a:rPr>
                        <a:t> Connector</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39</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42</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Contingency</a:t>
                      </a:r>
                      <a:r>
                        <a:rPr lang="nl-NL" sz="800" b="0" i="0" u="none" strike="noStrike">
                          <a:solidFill>
                            <a:srgbClr val="000000"/>
                          </a:solidFill>
                          <a:effectLst/>
                          <a:latin typeface="Calibri"/>
                        </a:rPr>
                        <a:t> (15%)</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1638</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4094704217"/>
                  </a:ext>
                </a:extLst>
              </a:tr>
              <a:tr h="162182">
                <a:tc>
                  <a:txBody>
                    <a:bodyPr/>
                    <a:lstStyle/>
                    <a:p>
                      <a:pPr algn="l" fontAlgn="b"/>
                      <a:r>
                        <a:rPr lang="nl-NL" sz="800" b="0" i="0" u="none" strike="noStrike">
                          <a:solidFill>
                            <a:srgbClr val="000000"/>
                          </a:solidFill>
                          <a:effectLst/>
                          <a:latin typeface="Calibri"/>
                        </a:rPr>
                        <a:t>TT18-A </a:t>
                      </a:r>
                      <a:r>
                        <a:rPr lang="nl-NL" sz="800" b="0" i="0" u="none" strike="noStrike" err="1">
                          <a:solidFill>
                            <a:srgbClr val="000000"/>
                          </a:solidFill>
                          <a:effectLst/>
                          <a:latin typeface="Calibri"/>
                        </a:rPr>
                        <a:t>Launch</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Stability</a:t>
                      </a:r>
                      <a:r>
                        <a:rPr lang="nl-NL" sz="800" b="0" i="0" u="none" strike="noStrike">
                          <a:solidFill>
                            <a:srgbClr val="000000"/>
                          </a:solidFill>
                          <a:effectLst/>
                          <a:latin typeface="Calibri"/>
                        </a:rPr>
                        <a:t> </a:t>
                      </a:r>
                      <a:r>
                        <a:rPr lang="nl-NL" sz="800" b="0" i="0" u="none" strike="noStrike" err="1">
                          <a:solidFill>
                            <a:srgbClr val="000000"/>
                          </a:solidFill>
                          <a:effectLst/>
                          <a:latin typeface="Calibri"/>
                        </a:rPr>
                        <a:t>Enhancer</a:t>
                      </a:r>
                      <a:r>
                        <a:rPr lang="nl-NL" sz="800" b="0" i="0" u="none" strike="noStrike">
                          <a:solidFill>
                            <a:srgbClr val="000000"/>
                          </a:solidFill>
                          <a:effectLst/>
                          <a:latin typeface="Calibri"/>
                        </a:rPr>
                        <a:t> </a:t>
                      </a: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800" b="0" i="0" u="none" strike="noStrike">
                          <a:solidFill>
                            <a:srgbClr val="000000"/>
                          </a:solidFill>
                          <a:effectLst/>
                          <a:latin typeface="Calibri"/>
                        </a:rPr>
                        <a:t>2</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200</a:t>
                      </a:r>
                    </a:p>
                  </a:txBody>
                  <a:tcPr marL="9525" marR="9525" marT="9525" anchor="b">
                    <a:lnL>
                      <a:noFill/>
                    </a:lnL>
                    <a:lnR>
                      <a:noFill/>
                    </a:lnR>
                    <a:lnT>
                      <a:noFill/>
                    </a:lnT>
                    <a:lnB>
                      <a:noFill/>
                    </a:lnB>
                    <a:noFill/>
                  </a:tcPr>
                </a:tc>
                <a:tc>
                  <a:txBody>
                    <a:bodyPr/>
                    <a:lstStyle/>
                    <a:p>
                      <a:pPr algn="l" fontAlgn="b"/>
                      <a:r>
                        <a:rPr lang="nl-NL" sz="800" b="0" i="0" u="none" strike="noStrike" err="1">
                          <a:solidFill>
                            <a:srgbClr val="000000"/>
                          </a:solidFill>
                          <a:effectLst/>
                          <a:latin typeface="Calibri"/>
                        </a:rPr>
                        <a:t>Launch</a:t>
                      </a:r>
                      <a:r>
                        <a:rPr lang="nl-NL" sz="800" b="0" i="0" u="none" strike="noStrike">
                          <a:solidFill>
                            <a:srgbClr val="000000"/>
                          </a:solidFill>
                          <a:effectLst/>
                          <a:latin typeface="Calibri"/>
                        </a:rPr>
                        <a:t> Vehicle</a:t>
                      </a:r>
                    </a:p>
                  </a:txBody>
                  <a:tcPr marL="9525" marR="9525" marT="9525" anchor="b">
                    <a:lnL>
                      <a:noFill/>
                    </a:lnL>
                    <a:lnR>
                      <a:noFill/>
                    </a:lnR>
                    <a:lnT>
                      <a:noFill/>
                    </a:lnT>
                    <a:lnB>
                      <a:noFill/>
                    </a:lnB>
                    <a:noFill/>
                  </a:tcPr>
                </a:tc>
                <a:tc>
                  <a:txBody>
                    <a:bodyPr/>
                    <a:lstStyle/>
                    <a:p>
                      <a:pPr algn="r" fontAlgn="b"/>
                      <a:r>
                        <a:rPr lang="nl-NL" sz="800" b="0" i="0" u="none" strike="noStrike">
                          <a:solidFill>
                            <a:srgbClr val="000000"/>
                          </a:solidFill>
                          <a:effectLst/>
                          <a:latin typeface="Calibri"/>
                        </a:rPr>
                        <a:t>400</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268446249"/>
                  </a:ext>
                </a:extLst>
              </a:tr>
              <a:tr h="162182">
                <a:tc>
                  <a:txBody>
                    <a:bodyPr/>
                    <a:lstStyle/>
                    <a:p>
                      <a:pPr algn="l" fontAlgn="b"/>
                      <a:r>
                        <a:rPr lang="nl-NL" sz="800" b="0" i="0" u="none" strike="noStrike">
                          <a:solidFill>
                            <a:srgbClr val="000000"/>
                          </a:solidFill>
                          <a:effectLst/>
                          <a:latin typeface="Calibri"/>
                        </a:rPr>
                        <a:t>LT-2 Landing </a:t>
                      </a:r>
                      <a:r>
                        <a:rPr lang="nl-NL" sz="800" b="0" i="0" u="none" strike="noStrike" err="1">
                          <a:solidFill>
                            <a:srgbClr val="000000"/>
                          </a:solidFill>
                          <a:effectLst/>
                          <a:latin typeface="Calibri"/>
                        </a:rPr>
                        <a:t>Strut</a:t>
                      </a:r>
                      <a:r>
                        <a:rPr lang="nl-NL" sz="800" b="0" i="0" u="none" strike="noStrike">
                          <a:solidFill>
                            <a:srgbClr val="000000"/>
                          </a:solidFill>
                          <a:effectLst/>
                          <a:latin typeface="Calibri"/>
                        </a:rPr>
                        <a:t> </a:t>
                      </a:r>
                    </a:p>
                  </a:txBody>
                  <a:tcPr marL="9525" marR="9525" marT="9525"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nl-NL" sz="800" b="0" i="0" u="none" strike="noStrike">
                          <a:solidFill>
                            <a:srgbClr val="000000"/>
                          </a:solidFill>
                          <a:effectLst/>
                          <a:latin typeface="Calibri"/>
                        </a:rPr>
                        <a:t>3</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nl-NL" sz="800" b="0" i="0" u="none" strike="noStrike">
                          <a:solidFill>
                            <a:srgbClr val="000000"/>
                          </a:solidFill>
                          <a:effectLst/>
                          <a:latin typeface="Calibri"/>
                        </a:rPr>
                        <a:t>340</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l" fontAlgn="b"/>
                      <a:r>
                        <a:rPr lang="nl-NL" sz="800" b="0" i="0" u="none" strike="noStrike">
                          <a:solidFill>
                            <a:srgbClr val="000000"/>
                          </a:solidFill>
                          <a:effectLst/>
                          <a:latin typeface="Calibri"/>
                        </a:rPr>
                        <a:t>Transfer Stage</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nl-NL" sz="800" b="0" i="0" u="none" strike="noStrike">
                          <a:solidFill>
                            <a:srgbClr val="000000"/>
                          </a:solidFill>
                          <a:effectLst/>
                          <a:latin typeface="Calibri"/>
                        </a:rPr>
                        <a:t>1020</a:t>
                      </a:r>
                    </a:p>
                  </a:txBody>
                  <a:tcPr marL="9525" marR="9525" marT="9525"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49303563"/>
                  </a:ext>
                </a:extLst>
              </a:tr>
            </a:tbl>
          </a:graphicData>
        </a:graphic>
      </p:graphicFrame>
    </p:spTree>
    <p:extLst>
      <p:ext uri="{BB962C8B-B14F-4D97-AF65-F5344CB8AC3E}">
        <p14:creationId xmlns:p14="http://schemas.microsoft.com/office/powerpoint/2010/main" val="7284458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21" name="Tijdelijke aanduiding voor afbeelding 10"/>
          <p:cNvSpPr/>
          <p:nvPr/>
        </p:nvSpPr>
        <p:spPr bwMode="auto">
          <a:xfrm>
            <a:off x="623879" y="627480"/>
            <a:ext cx="10944000" cy="5609520"/>
          </a:xfrm>
          <a:custGeom>
            <a:avLst/>
            <a:gdLst>
              <a:gd name="textAreaLeft" fmla="*/ 0 w 10944000"/>
              <a:gd name="textAreaRight" fmla="*/ 10944360 w 10944000"/>
              <a:gd name="textAreaTop" fmla="*/ 0 h 5609520"/>
              <a:gd name="textAreaBottom" fmla="*/ 5609880 h 5609520"/>
            </a:gdLst>
            <a:ahLst/>
            <a:cxnLst/>
            <a:rect l="textAreaLeft" t="textAreaTop" r="textAreaRight" b="textAreaBottom"/>
            <a:pathLst>
              <a:path w="10944225" h="5609810" extrusionOk="0">
                <a:moveTo>
                  <a:pt x="8545" y="0"/>
                </a:moveTo>
                <a:lnTo>
                  <a:pt x="10944225" y="8545"/>
                </a:lnTo>
                <a:lnTo>
                  <a:pt x="10944225" y="5609810"/>
                </a:lnTo>
                <a:lnTo>
                  <a:pt x="253304" y="5609810"/>
                </a:lnTo>
                <a:lnTo>
                  <a:pt x="202263" y="5604665"/>
                </a:lnTo>
                <a:cubicBezTo>
                  <a:pt x="86832" y="5581044"/>
                  <a:pt x="0" y="5478911"/>
                  <a:pt x="0" y="5356497"/>
                </a:cubicBezTo>
                <a:cubicBezTo>
                  <a:pt x="2848" y="3570998"/>
                  <a:pt x="5697" y="1785499"/>
                  <a:pt x="8545" y="0"/>
                </a:cubicBezTo>
                <a:close/>
              </a:path>
            </a:pathLst>
          </a:custGeom>
          <a:blipFill>
            <a:blip r:embed="rId3"/>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defRPr/>
            </a:pPr>
            <a:endParaRPr lang="en-US" sz="1800" b="0" strike="noStrike" spc="-1">
              <a:solidFill>
                <a:srgbClr val="000000"/>
              </a:solidFill>
              <a:latin typeface="Arial"/>
            </a:endParaRPr>
          </a:p>
        </p:txBody>
      </p:sp>
      <p:pic>
        <p:nvPicPr>
          <p:cNvPr id="322" name="Picture 2"/>
          <p:cNvPicPr/>
          <p:nvPr/>
        </p:nvPicPr>
        <p:blipFill>
          <a:blip r:embed="rId4"/>
          <a:stretch/>
        </p:blipFill>
        <p:spPr bwMode="auto">
          <a:xfrm>
            <a:off x="5143680" y="2476440"/>
            <a:ext cx="2209320" cy="2209320"/>
          </a:xfrm>
          <a:prstGeom prst="rect">
            <a:avLst/>
          </a:prstGeom>
          <a:ln w="0">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3"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a:lnSpc>
                <a:spcPct val="100000"/>
              </a:lnSpc>
              <a:defRPr/>
            </a:pPr>
            <a:r>
              <a:rPr lang="en-US" sz="3800" b="1" spc="-1">
                <a:solidFill>
                  <a:schemeClr val="accent2"/>
                </a:solidFill>
                <a:latin typeface="Calibri"/>
                <a:ea typeface="Verdana"/>
              </a:rPr>
              <a:t>Operational entities</a:t>
            </a:r>
            <a:endParaRPr lang="en-US" sz="3800" b="1" strike="noStrike" spc="-1">
              <a:solidFill>
                <a:schemeClr val="accent2"/>
              </a:solidFill>
              <a:latin typeface="Calibri"/>
              <a:ea typeface="Verdana"/>
            </a:endParaRPr>
          </a:p>
        </p:txBody>
      </p:sp>
      <p:sp>
        <p:nvSpPr>
          <p:cNvPr id="3" name="Slide Number Placeholder 2">
            <a:extLst>
              <a:ext uri="{FF2B5EF4-FFF2-40B4-BE49-F238E27FC236}">
                <a16:creationId xmlns:a16="http://schemas.microsoft.com/office/drawing/2014/main" id="{B69A6612-C060-D5D2-D93A-231F1F90E3DB}"/>
              </a:ext>
            </a:extLst>
          </p:cNvPr>
          <p:cNvSpPr>
            <a:spLocks noGrp="1"/>
          </p:cNvSpPr>
          <p:nvPr>
            <p:ph type="sldNum" idx="1"/>
          </p:nvPr>
        </p:nvSpPr>
        <p:spPr/>
        <p:txBody>
          <a:bodyPr/>
          <a:lstStyle/>
          <a:p>
            <a:pPr>
              <a:defRPr/>
            </a:pPr>
            <a:fld id="{DB6A8FA8-9520-446E-94DC-50F38B28EEC8}" type="slidenum">
              <a:rPr lang="en-BE" smtClean="0"/>
              <a:t>15</a:t>
            </a:fld>
            <a:endParaRPr lang="en-BE"/>
          </a:p>
        </p:txBody>
      </p:sp>
      <p:pic>
        <p:nvPicPr>
          <p:cNvPr id="4" name="Graphic 3">
            <a:extLst>
              <a:ext uri="{FF2B5EF4-FFF2-40B4-BE49-F238E27FC236}">
                <a16:creationId xmlns:a16="http://schemas.microsoft.com/office/drawing/2014/main" id="{D9FE5867-CF03-7E99-8CB8-794D16DC63F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89652" y="1254700"/>
            <a:ext cx="9375913" cy="5452947"/>
          </a:xfrm>
          <a:prstGeom prst="rect">
            <a:avLst/>
          </a:prstGeom>
        </p:spPr>
      </p:pic>
    </p:spTree>
    <p:extLst>
      <p:ext uri="{BB962C8B-B14F-4D97-AF65-F5344CB8AC3E}">
        <p14:creationId xmlns:p14="http://schemas.microsoft.com/office/powerpoint/2010/main" val="2692102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a:extLst>
            <a:ext uri="{FF2B5EF4-FFF2-40B4-BE49-F238E27FC236}">
              <a16:creationId xmlns:a16="http://schemas.microsoft.com/office/drawing/2014/main" id="{9B5A1884-9754-5D74-5B28-A0B57006FD4E}"/>
            </a:ext>
          </a:extLst>
        </p:cNvPr>
        <p:cNvGrpSpPr/>
        <p:nvPr/>
      </p:nvGrpSpPr>
      <p:grpSpPr bwMode="auto">
        <a:xfrm>
          <a:off x="0" y="0"/>
          <a:ext cx="0" cy="0"/>
          <a:chOff x="0" y="0"/>
          <a:chExt cx="0" cy="0"/>
        </a:xfrm>
      </p:grpSpPr>
      <p:sp>
        <p:nvSpPr>
          <p:cNvPr id="303" name="PlaceHolder 1">
            <a:extLst>
              <a:ext uri="{FF2B5EF4-FFF2-40B4-BE49-F238E27FC236}">
                <a16:creationId xmlns:a16="http://schemas.microsoft.com/office/drawing/2014/main" id="{5296ED37-094A-02D7-1859-753F043CF389}"/>
              </a:ext>
            </a:extLst>
          </p:cNvPr>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a:lnSpc>
                <a:spcPct val="100000"/>
              </a:lnSpc>
              <a:defRPr/>
            </a:pPr>
            <a:r>
              <a:rPr lang="en-US" sz="3800" b="1" spc="-1">
                <a:solidFill>
                  <a:schemeClr val="accent2"/>
                </a:solidFill>
                <a:latin typeface="Calibri"/>
                <a:ea typeface="Verdana"/>
              </a:rPr>
              <a:t>Operational capabilities</a:t>
            </a:r>
            <a:endParaRPr lang="en-US" sz="3800" b="1" strike="noStrike" spc="-1">
              <a:solidFill>
                <a:schemeClr val="accent2"/>
              </a:solidFill>
              <a:latin typeface="Calibri"/>
              <a:ea typeface="Verdana"/>
            </a:endParaRPr>
          </a:p>
        </p:txBody>
      </p:sp>
      <p:sp>
        <p:nvSpPr>
          <p:cNvPr id="3" name="Slide Number Placeholder 2">
            <a:extLst>
              <a:ext uri="{FF2B5EF4-FFF2-40B4-BE49-F238E27FC236}">
                <a16:creationId xmlns:a16="http://schemas.microsoft.com/office/drawing/2014/main" id="{E9695E1B-F250-DE26-7821-CB5D705B5A29}"/>
              </a:ext>
            </a:extLst>
          </p:cNvPr>
          <p:cNvSpPr>
            <a:spLocks noGrp="1"/>
          </p:cNvSpPr>
          <p:nvPr>
            <p:ph type="sldNum" idx="1"/>
          </p:nvPr>
        </p:nvSpPr>
        <p:spPr/>
        <p:txBody>
          <a:bodyPr/>
          <a:lstStyle/>
          <a:p>
            <a:pPr>
              <a:defRPr/>
            </a:pPr>
            <a:fld id="{DB6A8FA8-9520-446E-94DC-50F38B28EEC8}" type="slidenum">
              <a:rPr lang="en-BE" smtClean="0"/>
              <a:t>16</a:t>
            </a:fld>
            <a:endParaRPr lang="en-BE"/>
          </a:p>
        </p:txBody>
      </p:sp>
      <p:pic>
        <p:nvPicPr>
          <p:cNvPr id="2" name="Graphic 1">
            <a:extLst>
              <a:ext uri="{FF2B5EF4-FFF2-40B4-BE49-F238E27FC236}">
                <a16:creationId xmlns:a16="http://schemas.microsoft.com/office/drawing/2014/main" id="{4EBC4144-D26E-F70A-6921-48EF046926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24360" y="764209"/>
            <a:ext cx="7383800" cy="6091583"/>
          </a:xfrm>
          <a:prstGeom prst="rect">
            <a:avLst/>
          </a:prstGeom>
        </p:spPr>
      </p:pic>
    </p:spTree>
    <p:extLst>
      <p:ext uri="{BB962C8B-B14F-4D97-AF65-F5344CB8AC3E}">
        <p14:creationId xmlns:p14="http://schemas.microsoft.com/office/powerpoint/2010/main" val="4182899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a:extLst>
            <a:ext uri="{FF2B5EF4-FFF2-40B4-BE49-F238E27FC236}">
              <a16:creationId xmlns:a16="http://schemas.microsoft.com/office/drawing/2014/main" id="{1A9DE233-C85F-ABA8-5DB3-B212F76C1980}"/>
            </a:ext>
          </a:extLst>
        </p:cNvPr>
        <p:cNvGrpSpPr/>
        <p:nvPr/>
      </p:nvGrpSpPr>
      <p:grpSpPr bwMode="auto">
        <a:xfrm>
          <a:off x="0" y="0"/>
          <a:ext cx="0" cy="0"/>
          <a:chOff x="0" y="0"/>
          <a:chExt cx="0" cy="0"/>
        </a:xfrm>
      </p:grpSpPr>
      <p:sp>
        <p:nvSpPr>
          <p:cNvPr id="303" name="PlaceHolder 1">
            <a:extLst>
              <a:ext uri="{FF2B5EF4-FFF2-40B4-BE49-F238E27FC236}">
                <a16:creationId xmlns:a16="http://schemas.microsoft.com/office/drawing/2014/main" id="{6E7B2187-4743-9BE5-426F-C99DBCABE095}"/>
              </a:ext>
            </a:extLst>
          </p:cNvPr>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a:lnSpc>
                <a:spcPct val="100000"/>
              </a:lnSpc>
              <a:defRPr/>
            </a:pPr>
            <a:r>
              <a:rPr lang="en-US" sz="3800" b="1" spc="-1">
                <a:solidFill>
                  <a:schemeClr val="accent2"/>
                </a:solidFill>
                <a:latin typeface="Calibri"/>
                <a:ea typeface="Verdana"/>
              </a:rPr>
              <a:t>Operational architecture</a:t>
            </a:r>
            <a:endParaRPr lang="en-US" sz="3800" b="1" strike="noStrike" spc="-1">
              <a:solidFill>
                <a:schemeClr val="accent2"/>
              </a:solidFill>
              <a:latin typeface="Calibri"/>
              <a:ea typeface="Verdana"/>
            </a:endParaRPr>
          </a:p>
        </p:txBody>
      </p:sp>
      <p:sp>
        <p:nvSpPr>
          <p:cNvPr id="3" name="Slide Number Placeholder 2">
            <a:extLst>
              <a:ext uri="{FF2B5EF4-FFF2-40B4-BE49-F238E27FC236}">
                <a16:creationId xmlns:a16="http://schemas.microsoft.com/office/drawing/2014/main" id="{46BDBE2B-DB5E-6D6C-9674-39CAF1B2C1A9}"/>
              </a:ext>
            </a:extLst>
          </p:cNvPr>
          <p:cNvSpPr>
            <a:spLocks noGrp="1"/>
          </p:cNvSpPr>
          <p:nvPr>
            <p:ph type="sldNum" idx="1"/>
          </p:nvPr>
        </p:nvSpPr>
        <p:spPr/>
        <p:txBody>
          <a:bodyPr/>
          <a:lstStyle/>
          <a:p>
            <a:pPr>
              <a:defRPr/>
            </a:pPr>
            <a:fld id="{DB6A8FA8-9520-446E-94DC-50F38B28EEC8}" type="slidenum">
              <a:rPr lang="en-BE" smtClean="0"/>
              <a:t>17</a:t>
            </a:fld>
            <a:endParaRPr lang="en-BE"/>
          </a:p>
        </p:txBody>
      </p:sp>
      <p:pic>
        <p:nvPicPr>
          <p:cNvPr id="2" name="Graphic 1">
            <a:extLst>
              <a:ext uri="{FF2B5EF4-FFF2-40B4-BE49-F238E27FC236}">
                <a16:creationId xmlns:a16="http://schemas.microsoft.com/office/drawing/2014/main" id="{50A6ADF9-5D7E-D5B1-8BE7-E50A369A2D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46087" y="1058469"/>
            <a:ext cx="9607826" cy="5801234"/>
          </a:xfrm>
          <a:prstGeom prst="rect">
            <a:avLst/>
          </a:prstGeom>
        </p:spPr>
      </p:pic>
    </p:spTree>
    <p:extLst>
      <p:ext uri="{BB962C8B-B14F-4D97-AF65-F5344CB8AC3E}">
        <p14:creationId xmlns:p14="http://schemas.microsoft.com/office/powerpoint/2010/main" val="3009938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2" name="PlaceHolder 1"/>
          <p:cNvSpPr>
            <a:spLocks noGrp="1"/>
          </p:cNvSpPr>
          <p:nvPr>
            <p:ph/>
          </p:nvPr>
        </p:nvSpPr>
        <p:spPr bwMode="auto">
          <a:xfrm>
            <a:off x="527760" y="1938240"/>
            <a:ext cx="10963800" cy="1042920"/>
          </a:xfrm>
          <a:prstGeom prst="rect">
            <a:avLst/>
          </a:prstGeom>
          <a:noFill/>
          <a:ln w="0">
            <a:noFill/>
          </a:ln>
        </p:spPr>
        <p:txBody>
          <a:bodyPr lIns="90000" tIns="45000" rIns="90000" bIns="45000" anchor="t">
            <a:noAutofit/>
          </a:bodyPr>
          <a:lstStyle/>
          <a:p>
            <a:pPr marL="228600" indent="0" algn="ctr">
              <a:lnSpc>
                <a:spcPct val="90000"/>
              </a:lnSpc>
              <a:spcBef>
                <a:spcPts val="1001"/>
              </a:spcBef>
              <a:buNone/>
              <a:tabLst>
                <a:tab pos="0" algn="l"/>
              </a:tabLst>
              <a:defRPr/>
            </a:pPr>
            <a:r>
              <a:rPr lang="en-US" sz="2800" b="1" strike="noStrike" spc="-1">
                <a:solidFill>
                  <a:srgbClr val="FFFFFF"/>
                </a:solidFill>
                <a:latin typeface="Calibri"/>
                <a:ea typeface="Calibri"/>
              </a:rPr>
              <a:t>The presentation itself introduces the mission and the system requirements and constraints, the logical architecture, the physical architecture, and the controller. Finally, a small (recorded) demo of the mission is required. Please highlight the different choices you have made during the design and why you made them. Do think about the link with the theory. You will get extra questions that link the presentation and the work with the theory. Your presentation should be around 20 minutes without questions.</a:t>
            </a:r>
            <a:endParaRPr lang="en-GB" sz="2800" b="0" strike="noStrike" spc="-1">
              <a:solidFill>
                <a:srgbClr val="002E65"/>
              </a:solidFill>
              <a:latin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3"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Mission</a:t>
            </a:r>
            <a:endParaRPr lang="en-GB" sz="3800" b="0" strike="noStrike" spc="-1">
              <a:solidFill>
                <a:srgbClr val="002E65"/>
              </a:solidFill>
              <a:latin typeface="Trebuchet MS"/>
            </a:endParaRPr>
          </a:p>
        </p:txBody>
      </p:sp>
      <p:sp>
        <p:nvSpPr>
          <p:cNvPr id="305"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268200" indent="-268200">
              <a:lnSpc>
                <a:spcPct val="100000"/>
              </a:lnSpc>
              <a:buClr>
                <a:srgbClr val="B10097"/>
              </a:buClr>
              <a:buSzPct val="75000"/>
              <a:buFont typeface="Wingdings"/>
              <a:buChar char=""/>
              <a:defRPr/>
            </a:pPr>
            <a:r>
              <a:rPr lang="en-GB" sz="2800" b="1" strike="noStrike" spc="-1">
                <a:solidFill>
                  <a:srgbClr val="002E65"/>
                </a:solidFill>
                <a:latin typeface="Calibri"/>
                <a:ea typeface="Calibri"/>
              </a:rPr>
              <a:t>Experimental farm module on the dark side of Mun</a:t>
            </a:r>
            <a:endParaRPr lang="en-GB" sz="2800" b="1" strike="noStrike" spc="-1">
              <a:solidFill>
                <a:srgbClr val="002E65"/>
              </a:solidFill>
              <a:latin typeface="Calibri"/>
            </a:endParaRPr>
          </a:p>
        </p:txBody>
      </p:sp>
      <p:sp>
        <p:nvSpPr>
          <p:cNvPr id="2" name="Slide Number Placeholder 1">
            <a:extLst>
              <a:ext uri="{FF2B5EF4-FFF2-40B4-BE49-F238E27FC236}">
                <a16:creationId xmlns:a16="http://schemas.microsoft.com/office/drawing/2014/main" id="{98F93989-037F-7308-CDB4-554444B2597E}"/>
              </a:ext>
            </a:extLst>
          </p:cNvPr>
          <p:cNvSpPr>
            <a:spLocks noGrp="1"/>
          </p:cNvSpPr>
          <p:nvPr>
            <p:ph type="sldNum" idx="1"/>
          </p:nvPr>
        </p:nvSpPr>
        <p:spPr/>
        <p:txBody>
          <a:bodyPr/>
          <a:lstStyle/>
          <a:p>
            <a:pPr>
              <a:defRPr/>
            </a:pPr>
            <a:fld id="{DB6A8FA8-9520-446E-94DC-50F38B28EEC8}" type="slidenum">
              <a:rPr lang="en-BE" smtClean="0"/>
              <a:t>3</a:t>
            </a:fld>
            <a:endParaRPr lang="en-BE"/>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6"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System requirements and constrains </a:t>
            </a:r>
            <a:endParaRPr lang="en-GB" sz="3800" b="0" strike="noStrike" spc="-1">
              <a:solidFill>
                <a:srgbClr val="002E65"/>
              </a:solidFill>
              <a:latin typeface="Trebuchet MS"/>
            </a:endParaRPr>
          </a:p>
        </p:txBody>
      </p:sp>
      <p:sp>
        <p:nvSpPr>
          <p:cNvPr id="308"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267970" indent="-267970">
              <a:lnSpc>
                <a:spcPct val="100000"/>
              </a:lnSpc>
              <a:buClr>
                <a:srgbClr val="B10097"/>
              </a:buClr>
              <a:buSzPct val="75000"/>
              <a:buFont typeface="Wingdings"/>
              <a:buChar char=""/>
              <a:defRPr/>
            </a:pPr>
            <a:r>
              <a:rPr lang="en-GB" sz="2400" b="1" strike="noStrike" spc="-1">
                <a:solidFill>
                  <a:srgbClr val="002E65"/>
                </a:solidFill>
                <a:latin typeface="Calibri"/>
                <a:ea typeface="Verdana"/>
              </a:rPr>
              <a:t>Bring experimental farm module to Mun</a:t>
            </a:r>
            <a:endParaRPr lang="nl-NL" sz="2400" b="1" strike="noStrike" spc="0">
              <a:solidFill>
                <a:srgbClr val="002E65"/>
              </a:solidFill>
              <a:latin typeface="Calibri"/>
            </a:endParaRPr>
          </a:p>
          <a:p>
            <a:pPr marL="668020" lvl="1" indent="-267970">
              <a:lnSpc>
                <a:spcPct val="100000"/>
              </a:lnSpc>
              <a:buClr>
                <a:srgbClr val="B10097"/>
              </a:buClr>
              <a:buSzPct val="75000"/>
              <a:buFont typeface="Wingdings"/>
              <a:buChar char=""/>
              <a:defRPr/>
            </a:pPr>
            <a:r>
              <a:rPr sz="1600" b="0" strike="noStrike" spc="0" err="1">
                <a:solidFill>
                  <a:srgbClr val="002E65"/>
                </a:solidFill>
                <a:latin typeface="Calibri"/>
              </a:rPr>
              <a:t>Weight</a:t>
            </a:r>
            <a:r>
              <a:rPr sz="1600" b="0" strike="noStrike" spc="0">
                <a:solidFill>
                  <a:srgbClr val="002E65"/>
                </a:solidFill>
                <a:latin typeface="Calibri"/>
              </a:rPr>
              <a:t>: 4000</a:t>
            </a:r>
            <a:r>
              <a:rPr lang="nl-NL" sz="1600">
                <a:solidFill>
                  <a:srgbClr val="002E65"/>
                </a:solidFill>
                <a:latin typeface="Calibri"/>
              </a:rPr>
              <a:t> </a:t>
            </a:r>
            <a:r>
              <a:rPr sz="1600" b="0" strike="noStrike" spc="0" err="1">
                <a:solidFill>
                  <a:srgbClr val="002E65"/>
                </a:solidFill>
                <a:latin typeface="Calibri"/>
              </a:rPr>
              <a:t>Kilograms</a:t>
            </a:r>
            <a:endParaRPr lang="nl-NL" sz="1600" b="0" strike="noStrike" spc="0">
              <a:solidFill>
                <a:srgbClr val="002E65"/>
              </a:solidFill>
              <a:latin typeface="Calibri"/>
            </a:endParaRPr>
          </a:p>
          <a:p>
            <a:pPr marL="668020" lvl="1" indent="-267970">
              <a:lnSpc>
                <a:spcPct val="100000"/>
              </a:lnSpc>
              <a:buClr>
                <a:srgbClr val="B10097"/>
              </a:buClr>
              <a:buSzPct val="75000"/>
              <a:buFont typeface="Wingdings"/>
              <a:buChar char=""/>
              <a:defRPr/>
            </a:pPr>
            <a:r>
              <a:rPr sz="1600" b="0" strike="noStrike" spc="0">
                <a:solidFill>
                  <a:srgbClr val="002E65"/>
                </a:solidFill>
                <a:latin typeface="Calibri"/>
              </a:rPr>
              <a:t>Energy:</a:t>
            </a:r>
            <a:r>
              <a:rPr lang="nl-NL" sz="1600">
                <a:solidFill>
                  <a:srgbClr val="002E65"/>
                </a:solidFill>
                <a:latin typeface="Calibri"/>
              </a:rPr>
              <a:t> </a:t>
            </a:r>
            <a:r>
              <a:rPr sz="1600" b="0" strike="noStrike" spc="0">
                <a:solidFill>
                  <a:srgbClr val="002E65"/>
                </a:solidFill>
                <a:latin typeface="Calibri"/>
              </a:rPr>
              <a:t>0.29 EC/s</a:t>
            </a:r>
          </a:p>
          <a:p>
            <a:pPr marL="267970" indent="-267970">
              <a:lnSpc>
                <a:spcPct val="100000"/>
              </a:lnSpc>
              <a:buClr>
                <a:srgbClr val="B10097"/>
              </a:buClr>
              <a:buSzPct val="75000"/>
              <a:buFont typeface="Wingdings"/>
              <a:buChar char=""/>
              <a:defRPr/>
            </a:pPr>
            <a:r>
              <a:rPr lang="en-GB" sz="2400" b="1" strike="noStrike" spc="-1">
                <a:solidFill>
                  <a:srgbClr val="002E65"/>
                </a:solidFill>
                <a:latin typeface="Calibri"/>
                <a:ea typeface="Verdana"/>
              </a:rPr>
              <a:t>Provide constant communication between </a:t>
            </a:r>
            <a:r>
              <a:rPr lang="en-GB" sz="2400" b="1" strike="noStrike" spc="-1" err="1">
                <a:solidFill>
                  <a:srgbClr val="002E65"/>
                </a:solidFill>
                <a:latin typeface="Calibri"/>
                <a:ea typeface="Verdana"/>
              </a:rPr>
              <a:t>Kerbin</a:t>
            </a:r>
            <a:r>
              <a:rPr lang="en-GB" sz="2400" b="1" strike="noStrike" spc="-1">
                <a:solidFill>
                  <a:srgbClr val="002E65"/>
                </a:solidFill>
                <a:latin typeface="Calibri"/>
                <a:ea typeface="Verdana"/>
              </a:rPr>
              <a:t> and Mun</a:t>
            </a:r>
            <a:endParaRPr sz="2400" b="1" strike="noStrike" spc="-1">
              <a:solidFill>
                <a:srgbClr val="002E65"/>
              </a:solidFill>
              <a:latin typeface="Calibri"/>
            </a:endParaRPr>
          </a:p>
          <a:p>
            <a:pPr marL="628015" lvl="1" indent="-267970">
              <a:lnSpc>
                <a:spcPct val="100000"/>
              </a:lnSpc>
              <a:buClr>
                <a:srgbClr val="002E65"/>
              </a:buClr>
              <a:buSzPct val="75000"/>
              <a:buFont typeface="Wingdings"/>
              <a:buChar char=""/>
              <a:defRPr/>
            </a:pPr>
            <a:r>
              <a:rPr lang="en-GB" sz="1600" spc="-1">
                <a:solidFill>
                  <a:srgbClr val="002E65"/>
                </a:solidFill>
                <a:latin typeface="Calibri"/>
                <a:ea typeface="Verdana"/>
              </a:rPr>
              <a:t>An </a:t>
            </a:r>
            <a:r>
              <a:rPr lang="en-GB" sz="1600" b="0" strike="noStrike" spc="0">
                <a:solidFill>
                  <a:srgbClr val="002E65"/>
                </a:solidFill>
                <a:latin typeface="Calibri"/>
                <a:ea typeface="Verdana"/>
              </a:rPr>
              <a:t>emergency communication </a:t>
            </a:r>
            <a:r>
              <a:rPr lang="en-GB" sz="1600">
                <a:solidFill>
                  <a:srgbClr val="002E65"/>
                </a:solidFill>
                <a:latin typeface="Calibri"/>
                <a:ea typeface="Verdana"/>
              </a:rPr>
              <a:t>interval of 10 minutes</a:t>
            </a:r>
            <a:endParaRPr sz="1600" b="0" strike="noStrike" spc="-1">
              <a:solidFill>
                <a:srgbClr val="002E65"/>
              </a:solidFill>
              <a:latin typeface="Calibri"/>
            </a:endParaRPr>
          </a:p>
          <a:p>
            <a:pPr marL="628015" lvl="1" indent="-267970">
              <a:lnSpc>
                <a:spcPct val="100000"/>
              </a:lnSpc>
              <a:buClr>
                <a:srgbClr val="002E65"/>
              </a:buClr>
              <a:buSzPct val="75000"/>
              <a:buFont typeface="Wingdings"/>
              <a:buChar char=""/>
              <a:defRPr/>
            </a:pPr>
            <a:r>
              <a:rPr lang="en-GB" sz="1600" b="0" strike="noStrike" spc="-1">
                <a:solidFill>
                  <a:srgbClr val="002E65"/>
                </a:solidFill>
                <a:latin typeface="Calibri"/>
                <a:ea typeface="Verdana"/>
              </a:rPr>
              <a:t>A normal communication interval of </a:t>
            </a:r>
            <a:r>
              <a:rPr lang="en-GB" sz="1600" spc="-1">
                <a:solidFill>
                  <a:srgbClr val="002E65"/>
                </a:solidFill>
                <a:latin typeface="Calibri"/>
                <a:ea typeface="Verdana"/>
              </a:rPr>
              <a:t>30 minutes</a:t>
            </a:r>
            <a:endParaRPr sz="1600" b="0" strike="noStrike" spc="0">
              <a:solidFill>
                <a:srgbClr val="002E65"/>
              </a:solidFill>
              <a:latin typeface="Calibri"/>
              <a:ea typeface="Verdana"/>
            </a:endParaRPr>
          </a:p>
          <a:p>
            <a:pPr marL="628015" lvl="1" indent="-267970">
              <a:lnSpc>
                <a:spcPct val="100000"/>
              </a:lnSpc>
              <a:buClr>
                <a:srgbClr val="002E65"/>
              </a:buClr>
              <a:buSzPct val="75000"/>
              <a:buFont typeface="Wingdings"/>
              <a:buChar char=""/>
              <a:defRPr/>
            </a:pPr>
            <a:r>
              <a:rPr lang="en-GB" sz="1600" spc="-1">
                <a:solidFill>
                  <a:srgbClr val="002E65"/>
                </a:solidFill>
                <a:latin typeface="Calibri"/>
                <a:ea typeface="Verdana"/>
              </a:rPr>
              <a:t>3 Mit/s</a:t>
            </a:r>
          </a:p>
          <a:p>
            <a:pPr marL="267970" indent="-267970">
              <a:lnSpc>
                <a:spcPct val="100000"/>
              </a:lnSpc>
              <a:buClr>
                <a:srgbClr val="B10097"/>
              </a:buClr>
              <a:buSzPct val="75000"/>
              <a:buFont typeface="Wingdings"/>
              <a:buChar char=""/>
              <a:defRPr/>
            </a:pPr>
            <a:r>
              <a:rPr lang="en-GB" sz="2400" b="1">
                <a:solidFill>
                  <a:srgbClr val="002E65"/>
                </a:solidFill>
                <a:latin typeface="Calibri"/>
                <a:ea typeface="Verdana"/>
              </a:rPr>
              <a:t>No return vessel nor reusability of used components</a:t>
            </a:r>
            <a:endParaRPr lang="en-GB" sz="2400" b="1" strike="noStrike" spc="0">
              <a:solidFill>
                <a:srgbClr val="002E65"/>
              </a:solidFill>
              <a:latin typeface="Calibri"/>
              <a:ea typeface="Verdana"/>
            </a:endParaRPr>
          </a:p>
          <a:p>
            <a:pPr marL="267970" indent="-267970">
              <a:lnSpc>
                <a:spcPct val="100000"/>
              </a:lnSpc>
              <a:buClr>
                <a:srgbClr val="B10097"/>
              </a:buClr>
              <a:buSzPct val="75000"/>
              <a:buFont typeface="Wingdings"/>
              <a:buChar char=""/>
              <a:defRPr/>
            </a:pPr>
            <a:r>
              <a:rPr lang="nl-NL" sz="2400" b="1">
                <a:solidFill>
                  <a:srgbClr val="002E65"/>
                </a:solidFill>
                <a:latin typeface="Calibri"/>
              </a:rPr>
              <a:t>No </a:t>
            </a:r>
            <a:r>
              <a:rPr lang="nl-NL" sz="2400" b="1" err="1">
                <a:solidFill>
                  <a:srgbClr val="002E65"/>
                </a:solidFill>
                <a:latin typeface="Calibri"/>
              </a:rPr>
              <a:t>kerbin</a:t>
            </a:r>
            <a:r>
              <a:rPr lang="nl-NL" sz="2400" b="1">
                <a:solidFill>
                  <a:srgbClr val="002E65"/>
                </a:solidFill>
                <a:latin typeface="Calibri"/>
              </a:rPr>
              <a:t> </a:t>
            </a:r>
            <a:r>
              <a:rPr lang="nl-NL" sz="2400" b="1" err="1">
                <a:solidFill>
                  <a:srgbClr val="002E65"/>
                </a:solidFill>
                <a:latin typeface="Calibri"/>
              </a:rPr>
              <a:t>onboard</a:t>
            </a:r>
            <a:endParaRPr lang="nl-NL" sz="2400" b="1" strike="noStrike" spc="0">
              <a:solidFill>
                <a:srgbClr val="002E65"/>
              </a:solidFill>
              <a:latin typeface="Calibri"/>
            </a:endParaRPr>
          </a:p>
          <a:p>
            <a:pPr marL="267970" indent="-267970">
              <a:lnSpc>
                <a:spcPct val="100000"/>
              </a:lnSpc>
              <a:buClr>
                <a:srgbClr val="B10097"/>
              </a:buClr>
              <a:buSzPct val="75000"/>
              <a:buFont typeface="Wingdings"/>
              <a:buChar char=""/>
              <a:defRPr/>
            </a:pPr>
            <a:r>
              <a:rPr lang="nl-NL" sz="2400" b="1">
                <a:solidFill>
                  <a:srgbClr val="002E65"/>
                </a:solidFill>
                <a:latin typeface="Calibri"/>
              </a:rPr>
              <a:t>Delta-V of </a:t>
            </a:r>
            <a:r>
              <a:rPr lang="nl-NL" sz="2400" b="1">
                <a:solidFill>
                  <a:srgbClr val="002E65"/>
                </a:solidFill>
                <a:latin typeface="Calibri"/>
                <a:ea typeface="+mn-lt"/>
                <a:cs typeface="+mn-lt"/>
              </a:rPr>
              <a:t>5150 m/s -&gt; 5922 m/s (+15%)</a:t>
            </a:r>
            <a:endParaRPr lang="nl-NL" sz="2400" b="1">
              <a:solidFill>
                <a:srgbClr val="002E65"/>
              </a:solidFill>
              <a:latin typeface="Calibri"/>
            </a:endParaRPr>
          </a:p>
          <a:p>
            <a:pPr marL="267970" indent="-267970">
              <a:lnSpc>
                <a:spcPct val="100000"/>
              </a:lnSpc>
              <a:buClr>
                <a:srgbClr val="B10097"/>
              </a:buClr>
              <a:buSzPct val="75000"/>
              <a:buFont typeface="Wingdings"/>
              <a:buChar char=""/>
              <a:defRPr/>
            </a:pPr>
            <a:r>
              <a:rPr lang="nl-NL" sz="2400" b="1">
                <a:solidFill>
                  <a:srgbClr val="002E65"/>
                </a:solidFill>
                <a:latin typeface="Calibri"/>
              </a:rPr>
              <a:t>Budget -&gt; It is in </a:t>
            </a:r>
            <a:r>
              <a:rPr lang="nl-NL" sz="2400" b="1" err="1">
                <a:solidFill>
                  <a:srgbClr val="002E65"/>
                </a:solidFill>
                <a:latin typeface="Calibri"/>
              </a:rPr>
              <a:t>the</a:t>
            </a:r>
            <a:r>
              <a:rPr lang="nl-NL" sz="2400" b="1">
                <a:solidFill>
                  <a:srgbClr val="002E65"/>
                </a:solidFill>
                <a:latin typeface="Calibri"/>
              </a:rPr>
              <a:t> name of </a:t>
            </a:r>
            <a:r>
              <a:rPr lang="nl-NL" sz="2400" b="1" err="1">
                <a:solidFill>
                  <a:srgbClr val="002E65"/>
                </a:solidFill>
                <a:latin typeface="Calibri"/>
              </a:rPr>
              <a:t>science</a:t>
            </a:r>
            <a:r>
              <a:rPr lang="nl-NL" sz="2400" b="1">
                <a:solidFill>
                  <a:srgbClr val="002E65"/>
                </a:solidFill>
                <a:latin typeface="Calibri"/>
              </a:rPr>
              <a:t>! </a:t>
            </a:r>
            <a:r>
              <a:rPr lang="nl-NL" sz="1200" b="1">
                <a:solidFill>
                  <a:srgbClr val="002E65"/>
                </a:solidFill>
                <a:latin typeface="Calibri"/>
              </a:rPr>
              <a:t>(we want </a:t>
            </a:r>
            <a:r>
              <a:rPr lang="nl-NL" sz="1200" b="1" err="1">
                <a:solidFill>
                  <a:srgbClr val="002E65"/>
                </a:solidFill>
                <a:latin typeface="Calibri"/>
              </a:rPr>
              <a:t>to</a:t>
            </a:r>
            <a:r>
              <a:rPr lang="nl-NL" sz="1200" b="1">
                <a:solidFill>
                  <a:srgbClr val="002E65"/>
                </a:solidFill>
                <a:latin typeface="Calibri"/>
              </a:rPr>
              <a:t> </a:t>
            </a:r>
            <a:r>
              <a:rPr lang="nl-NL" sz="1200" b="1" err="1">
                <a:solidFill>
                  <a:srgbClr val="002E65"/>
                </a:solidFill>
                <a:latin typeface="Calibri"/>
              </a:rPr>
              <a:t>be</a:t>
            </a:r>
            <a:r>
              <a:rPr lang="nl-NL" sz="1200" b="1">
                <a:solidFill>
                  <a:srgbClr val="002E65"/>
                </a:solidFill>
                <a:latin typeface="Calibri"/>
              </a:rPr>
              <a:t> </a:t>
            </a:r>
            <a:r>
              <a:rPr lang="nl-NL" sz="1200" b="1" err="1">
                <a:solidFill>
                  <a:srgbClr val="002E65"/>
                </a:solidFill>
                <a:latin typeface="Calibri"/>
              </a:rPr>
              <a:t>faster</a:t>
            </a:r>
            <a:r>
              <a:rPr lang="nl-NL" sz="1200" b="1">
                <a:solidFill>
                  <a:srgbClr val="002E65"/>
                </a:solidFill>
                <a:latin typeface="Calibri"/>
              </a:rPr>
              <a:t> </a:t>
            </a:r>
            <a:r>
              <a:rPr lang="nl-NL" sz="1200" b="1" err="1">
                <a:solidFill>
                  <a:srgbClr val="002E65"/>
                </a:solidFill>
                <a:latin typeface="Calibri"/>
              </a:rPr>
              <a:t>than</a:t>
            </a:r>
            <a:r>
              <a:rPr lang="nl-NL" sz="1200" b="1">
                <a:solidFill>
                  <a:srgbClr val="002E65"/>
                </a:solidFill>
                <a:latin typeface="Calibri"/>
              </a:rPr>
              <a:t> </a:t>
            </a:r>
            <a:r>
              <a:rPr lang="nl-NL" sz="1200" b="1" err="1">
                <a:solidFill>
                  <a:srgbClr val="002E65"/>
                </a:solidFill>
                <a:latin typeface="Calibri"/>
              </a:rPr>
              <a:t>the</a:t>
            </a:r>
            <a:r>
              <a:rPr lang="nl-NL" sz="1200" b="1">
                <a:solidFill>
                  <a:srgbClr val="002E65"/>
                </a:solidFill>
                <a:latin typeface="Calibri"/>
              </a:rPr>
              <a:t> </a:t>
            </a:r>
            <a:r>
              <a:rPr lang="nl-NL" sz="1200" b="1" err="1">
                <a:solidFill>
                  <a:srgbClr val="002E65"/>
                </a:solidFill>
                <a:latin typeface="Calibri"/>
              </a:rPr>
              <a:t>Russians</a:t>
            </a:r>
            <a:r>
              <a:rPr lang="nl-NL" sz="1200" b="1">
                <a:solidFill>
                  <a:srgbClr val="002E65"/>
                </a:solidFill>
                <a:latin typeface="Calibri"/>
              </a:rPr>
              <a:t>)</a:t>
            </a:r>
            <a:endParaRPr lang="nl-NL" sz="1200" b="1" strike="noStrike">
              <a:solidFill>
                <a:srgbClr val="002E65"/>
              </a:solidFill>
              <a:latin typeface="Calibri"/>
            </a:endParaRPr>
          </a:p>
        </p:txBody>
      </p:sp>
      <p:sp>
        <p:nvSpPr>
          <p:cNvPr id="2" name="Slide Number Placeholder 1">
            <a:extLst>
              <a:ext uri="{FF2B5EF4-FFF2-40B4-BE49-F238E27FC236}">
                <a16:creationId xmlns:a16="http://schemas.microsoft.com/office/drawing/2014/main" id="{5489213D-8ECB-E13F-1CBB-A4A2BA621540}"/>
              </a:ext>
            </a:extLst>
          </p:cNvPr>
          <p:cNvSpPr>
            <a:spLocks noGrp="1"/>
          </p:cNvSpPr>
          <p:nvPr>
            <p:ph type="sldNum" idx="1"/>
          </p:nvPr>
        </p:nvSpPr>
        <p:spPr/>
        <p:txBody>
          <a:bodyPr/>
          <a:lstStyle/>
          <a:p>
            <a:pPr>
              <a:defRPr/>
            </a:pPr>
            <a:fld id="{DB6A8FA8-9520-446E-94DC-50F38B28EEC8}" type="slidenum">
              <a:rPr lang="en-BE" smtClean="0"/>
              <a:t>4</a:t>
            </a:fld>
            <a:endParaRPr lang="en-BE"/>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6"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System requirements and constrains </a:t>
            </a:r>
            <a:endParaRPr lang="en-GB" sz="3800" b="0" strike="noStrike" spc="-1">
              <a:solidFill>
                <a:srgbClr val="002E65"/>
              </a:solidFill>
              <a:latin typeface="Trebuchet MS"/>
            </a:endParaRPr>
          </a:p>
        </p:txBody>
      </p:sp>
      <p:sp>
        <p:nvSpPr>
          <p:cNvPr id="308"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0" indent="0">
              <a:lnSpc>
                <a:spcPct val="100000"/>
              </a:lnSpc>
              <a:buClr>
                <a:srgbClr val="B10097"/>
              </a:buClr>
              <a:buSzPct val="75000"/>
              <a:buNone/>
              <a:defRPr/>
            </a:pPr>
            <a:r>
              <a:rPr lang="en-GB" b="1" spc="-1">
                <a:solidFill>
                  <a:srgbClr val="002E65"/>
                </a:solidFill>
                <a:latin typeface="Calibri"/>
                <a:ea typeface="Verdana"/>
              </a:rPr>
              <a:t>Budget</a:t>
            </a:r>
            <a:endParaRPr lang="nl-NL"/>
          </a:p>
          <a:p>
            <a:pPr marL="267970" indent="0">
              <a:spcBef>
                <a:spcPts val="1417"/>
              </a:spcBef>
              <a:buNone/>
              <a:defRPr/>
            </a:pPr>
            <a:r>
              <a:rPr lang="en-GB" sz="2400" b="0" strike="noStrike" spc="-1">
                <a:solidFill>
                  <a:srgbClr val="002E65"/>
                </a:solidFill>
                <a:latin typeface="Calibri"/>
                <a:ea typeface="Verdana"/>
              </a:rPr>
              <a:t> </a:t>
            </a:r>
            <a:endParaRPr lang="en-GB" sz="2400" b="1" strike="noStrike" spc="-1">
              <a:solidFill>
                <a:srgbClr val="002E65"/>
              </a:solidFill>
              <a:latin typeface="Calibri"/>
            </a:endParaRPr>
          </a:p>
        </p:txBody>
      </p:sp>
      <p:graphicFrame>
        <p:nvGraphicFramePr>
          <p:cNvPr id="3" name="Tabel 2">
            <a:extLst>
              <a:ext uri="{FF2B5EF4-FFF2-40B4-BE49-F238E27FC236}">
                <a16:creationId xmlns:a16="http://schemas.microsoft.com/office/drawing/2014/main" id="{660727E0-77BE-9A95-5ADB-3EAAB7008D85}"/>
              </a:ext>
            </a:extLst>
          </p:cNvPr>
          <p:cNvGraphicFramePr>
            <a:graphicFrameLocks noGrp="1"/>
          </p:cNvGraphicFramePr>
          <p:nvPr>
            <p:extLst>
              <p:ext uri="{D42A27DB-BD31-4B8C-83A1-F6EECF244321}">
                <p14:modId xmlns:p14="http://schemas.microsoft.com/office/powerpoint/2010/main" val="557056436"/>
              </p:ext>
            </p:extLst>
          </p:nvPr>
        </p:nvGraphicFramePr>
        <p:xfrm>
          <a:off x="622152" y="2032790"/>
          <a:ext cx="6464300" cy="329565"/>
        </p:xfrm>
        <a:graphic>
          <a:graphicData uri="http://schemas.openxmlformats.org/drawingml/2006/table">
            <a:tbl>
              <a:tblPr bandRow="1">
                <a:tableStyleId>{5C22544A-7EE6-4342-B048-85BDC9FD1C3A}</a:tableStyleId>
              </a:tblPr>
              <a:tblGrid>
                <a:gridCol w="6464300">
                  <a:extLst>
                    <a:ext uri="{9D8B030D-6E8A-4147-A177-3AD203B41FA5}">
                      <a16:colId xmlns:a16="http://schemas.microsoft.com/office/drawing/2014/main" val="3422197146"/>
                    </a:ext>
                  </a:extLst>
                </a:gridCol>
              </a:tblGrid>
              <a:tr h="190500">
                <a:tc>
                  <a:txBody>
                    <a:bodyPr/>
                    <a:lstStyle/>
                    <a:p>
                      <a:pPr algn="l" fontAlgn="b"/>
                      <a:r>
                        <a:rPr lang="nl-NL" sz="1800" b="0" i="0" u="none" strike="noStrike" err="1">
                          <a:solidFill>
                            <a:srgbClr val="000000"/>
                          </a:solidFill>
                          <a:effectLst/>
                          <a:latin typeface="Calibri"/>
                        </a:rPr>
                        <a:t>Given</a:t>
                      </a:r>
                      <a:r>
                        <a:rPr lang="nl-NL" sz="1800" b="0" i="0" u="none" strike="noStrike">
                          <a:solidFill>
                            <a:srgbClr val="000000"/>
                          </a:solidFill>
                          <a:effectLst/>
                          <a:latin typeface="Calibri"/>
                        </a:rPr>
                        <a:t> budget </a:t>
                      </a:r>
                      <a:r>
                        <a:rPr lang="nl-NL" sz="1800" b="0" i="0" u="none" strike="noStrike" err="1">
                          <a:solidFill>
                            <a:srgbClr val="000000"/>
                          </a:solidFill>
                          <a:effectLst/>
                          <a:latin typeface="Calibri"/>
                        </a:rPr>
                        <a:t>by</a:t>
                      </a:r>
                      <a:r>
                        <a:rPr lang="nl-NL" sz="1800" b="0" i="0" u="none" strike="noStrike">
                          <a:solidFill>
                            <a:srgbClr val="000000"/>
                          </a:solidFill>
                          <a:effectLst/>
                          <a:latin typeface="Calibri"/>
                        </a:rPr>
                        <a:t>: Chief Financial </a:t>
                      </a:r>
                      <a:r>
                        <a:rPr lang="nl-NL" sz="1800" b="0" i="0" u="none" strike="noStrike" err="1">
                          <a:solidFill>
                            <a:srgbClr val="000000"/>
                          </a:solidFill>
                          <a:effectLst/>
                          <a:latin typeface="Calibri"/>
                        </a:rPr>
                        <a:t>Officer</a:t>
                      </a:r>
                      <a:r>
                        <a:rPr lang="nl-NL" sz="1800" b="0" i="0" u="none" strike="noStrike">
                          <a:solidFill>
                            <a:srgbClr val="000000"/>
                          </a:solidFill>
                          <a:effectLst/>
                          <a:latin typeface="Calibri"/>
                        </a:rPr>
                        <a:t>: </a:t>
                      </a:r>
                      <a:r>
                        <a:rPr lang="nl-NL" sz="1800" b="0" i="0" u="none" strike="noStrike" err="1">
                          <a:solidFill>
                            <a:srgbClr val="000000"/>
                          </a:solidFill>
                          <a:effectLst/>
                          <a:latin typeface="Calibri"/>
                        </a:rPr>
                        <a:t>Lye</a:t>
                      </a:r>
                      <a:r>
                        <a:rPr lang="nl-NL" sz="1800" b="0" i="0" u="none" strike="noStrike">
                          <a:solidFill>
                            <a:srgbClr val="000000"/>
                          </a:solidFill>
                          <a:effectLst/>
                          <a:latin typeface="Calibri"/>
                        </a:rPr>
                        <a:t> G. </a:t>
                      </a:r>
                      <a:r>
                        <a:rPr lang="nl-NL" sz="1800" b="0" i="0" u="none" strike="noStrike" err="1">
                          <a:solidFill>
                            <a:srgbClr val="000000"/>
                          </a:solidFill>
                          <a:effectLst/>
                          <a:latin typeface="Calibri"/>
                        </a:rPr>
                        <a:t>Batenkaitos</a:t>
                      </a:r>
                    </a:p>
                  </a:txBody>
                  <a:tcPr marL="9525" marR="9525" marT="9525" anchor="b">
                    <a:lnL>
                      <a:noFill/>
                    </a:lnL>
                    <a:lnR>
                      <a:noFill/>
                    </a:lnR>
                    <a:lnT>
                      <a:noFill/>
                    </a:lnT>
                    <a:lnB>
                      <a:noFill/>
                    </a:lnB>
                    <a:noFill/>
                  </a:tcPr>
                </a:tc>
                <a:extLst>
                  <a:ext uri="{0D108BD9-81ED-4DB2-BD59-A6C34878D82A}">
                    <a16:rowId xmlns:a16="http://schemas.microsoft.com/office/drawing/2014/main" val="2749457653"/>
                  </a:ext>
                </a:extLst>
              </a:tr>
            </a:tbl>
          </a:graphicData>
        </a:graphic>
      </p:graphicFrame>
      <p:sp>
        <p:nvSpPr>
          <p:cNvPr id="10" name="Tekstvak 9">
            <a:extLst>
              <a:ext uri="{FF2B5EF4-FFF2-40B4-BE49-F238E27FC236}">
                <a16:creationId xmlns:a16="http://schemas.microsoft.com/office/drawing/2014/main" id="{ADAEB70C-9583-D469-612C-A47EEF92DD4A}"/>
              </a:ext>
            </a:extLst>
          </p:cNvPr>
          <p:cNvSpPr txBox="1"/>
          <p:nvPr/>
        </p:nvSpPr>
        <p:spPr>
          <a:xfrm>
            <a:off x="9228018" y="1667089"/>
            <a:ext cx="20280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nl-NL">
                <a:hlinkClick r:id="rId3"/>
              </a:rPr>
              <a:t>ChatGPT-chat</a:t>
            </a:r>
          </a:p>
        </p:txBody>
      </p:sp>
      <p:sp>
        <p:nvSpPr>
          <p:cNvPr id="2" name="Slide Number Placeholder 1">
            <a:extLst>
              <a:ext uri="{FF2B5EF4-FFF2-40B4-BE49-F238E27FC236}">
                <a16:creationId xmlns:a16="http://schemas.microsoft.com/office/drawing/2014/main" id="{2E7E74F2-17E6-631A-D88F-6EF2CB4F3956}"/>
              </a:ext>
            </a:extLst>
          </p:cNvPr>
          <p:cNvSpPr>
            <a:spLocks noGrp="1"/>
          </p:cNvSpPr>
          <p:nvPr>
            <p:ph type="sldNum" idx="1"/>
          </p:nvPr>
        </p:nvSpPr>
        <p:spPr/>
        <p:txBody>
          <a:bodyPr/>
          <a:lstStyle/>
          <a:p>
            <a:pPr>
              <a:defRPr/>
            </a:pPr>
            <a:fld id="{DB6A8FA8-9520-446E-94DC-50F38B28EEC8}" type="slidenum">
              <a:rPr lang="en-BE" smtClean="0"/>
              <a:t>5</a:t>
            </a:fld>
            <a:endParaRPr lang="en-BE"/>
          </a:p>
        </p:txBody>
      </p:sp>
      <p:graphicFrame>
        <p:nvGraphicFramePr>
          <p:cNvPr id="4" name="Tabel 3">
            <a:extLst>
              <a:ext uri="{FF2B5EF4-FFF2-40B4-BE49-F238E27FC236}">
                <a16:creationId xmlns:a16="http://schemas.microsoft.com/office/drawing/2014/main" id="{24E23B11-033B-DB37-90AF-14E70F744F8D}"/>
              </a:ext>
            </a:extLst>
          </p:cNvPr>
          <p:cNvGraphicFramePr>
            <a:graphicFrameLocks noGrp="1"/>
          </p:cNvGraphicFramePr>
          <p:nvPr>
            <p:extLst>
              <p:ext uri="{D42A27DB-BD31-4B8C-83A1-F6EECF244321}">
                <p14:modId xmlns:p14="http://schemas.microsoft.com/office/powerpoint/2010/main" val="2915664694"/>
              </p:ext>
            </p:extLst>
          </p:nvPr>
        </p:nvGraphicFramePr>
        <p:xfrm>
          <a:off x="624702" y="2395837"/>
          <a:ext cx="8168639" cy="2961640"/>
        </p:xfrm>
        <a:graphic>
          <a:graphicData uri="http://schemas.openxmlformats.org/drawingml/2006/table">
            <a:tbl>
              <a:tblPr firstRow="1" bandRow="1">
                <a:tableStyleId>{5C22544A-7EE6-4342-B048-85BDC9FD1C3A}</a:tableStyleId>
              </a:tblPr>
              <a:tblGrid>
                <a:gridCol w="4077729">
                  <a:extLst>
                    <a:ext uri="{9D8B030D-6E8A-4147-A177-3AD203B41FA5}">
                      <a16:colId xmlns:a16="http://schemas.microsoft.com/office/drawing/2014/main" val="1316283119"/>
                    </a:ext>
                  </a:extLst>
                </a:gridCol>
                <a:gridCol w="4090910">
                  <a:extLst>
                    <a:ext uri="{9D8B030D-6E8A-4147-A177-3AD203B41FA5}">
                      <a16:colId xmlns:a16="http://schemas.microsoft.com/office/drawing/2014/main" val="3487162765"/>
                    </a:ext>
                  </a:extLst>
                </a:gridCol>
              </a:tblGrid>
              <a:tr h="363837">
                <a:tc gridSpan="2">
                  <a:txBody>
                    <a:bodyPr/>
                    <a:lstStyle/>
                    <a:p>
                      <a:pPr lvl="0" algn="ctr">
                        <a:lnSpc>
                          <a:spcPct val="100000"/>
                        </a:lnSpc>
                        <a:spcBef>
                          <a:spcPts val="0"/>
                        </a:spcBef>
                        <a:spcAft>
                          <a:spcPts val="0"/>
                        </a:spcAft>
                        <a:buNone/>
                      </a:pPr>
                      <a:r>
                        <a:rPr lang="nl-NL" sz="1800" b="0" i="0" u="none" strike="noStrike" noProof="0" err="1">
                          <a:solidFill>
                            <a:schemeClr val="bg1"/>
                          </a:solidFill>
                          <a:latin typeface="Calibri"/>
                        </a:rPr>
                        <a:t>Estimation</a:t>
                      </a:r>
                      <a:r>
                        <a:rPr lang="nl-NL" sz="1800" b="0" i="0" u="none" strike="noStrike" noProof="0">
                          <a:solidFill>
                            <a:schemeClr val="bg1"/>
                          </a:solidFill>
                          <a:latin typeface="Calibri"/>
                        </a:rPr>
                        <a:t> </a:t>
                      </a:r>
                      <a:r>
                        <a:rPr lang="nl-NL" sz="1800" b="0" i="0" u="none" strike="noStrike" noProof="0" err="1">
                          <a:solidFill>
                            <a:schemeClr val="bg1"/>
                          </a:solidFill>
                          <a:latin typeface="Calibri"/>
                        </a:rPr>
                        <a:t>costs</a:t>
                      </a:r>
                      <a:endParaRPr lang="nl-NL" err="1"/>
                    </a:p>
                  </a:txBody>
                  <a:tcPr>
                    <a:lnL w="12700">
                      <a:solidFill>
                        <a:schemeClr val="tx1"/>
                      </a:solidFill>
                    </a:lnL>
                    <a:lnR w="12700">
                      <a:solidFill>
                        <a:schemeClr val="tx1"/>
                      </a:solidFill>
                    </a:lnR>
                    <a:lnT w="12700">
                      <a:solidFill>
                        <a:schemeClr val="tx1"/>
                      </a:solidFill>
                    </a:lnT>
                    <a:lnB w="12700">
                      <a:solidFill>
                        <a:schemeClr val="tx1"/>
                      </a:solidFill>
                    </a:lnB>
                    <a:solidFill>
                      <a:schemeClr val="tx1"/>
                    </a:solidFill>
                  </a:tcPr>
                </a:tc>
                <a:tc hMerge="1">
                  <a:txBody>
                    <a:bodyPr/>
                    <a:lstStyle/>
                    <a:p>
                      <a:endParaRPr lang="nl-NL"/>
                    </a:p>
                  </a:txBody>
                  <a:tcPr>
                    <a:lnL w="12700">
                      <a:solidFill>
                        <a:schemeClr val="tx1"/>
                      </a:solidFill>
                    </a:lnL>
                    <a:solidFill>
                      <a:schemeClr val="tx1"/>
                    </a:solidFill>
                  </a:tcPr>
                </a:tc>
                <a:extLst>
                  <a:ext uri="{0D108BD9-81ED-4DB2-BD59-A6C34878D82A}">
                    <a16:rowId xmlns:a16="http://schemas.microsoft.com/office/drawing/2014/main" val="3788603077"/>
                  </a:ext>
                </a:extLst>
              </a:tr>
              <a:tr h="370840">
                <a:tc>
                  <a:txBody>
                    <a:bodyPr/>
                    <a:lstStyle/>
                    <a:p>
                      <a:pPr lvl="0" algn="ctr">
                        <a:buNone/>
                      </a:pPr>
                      <a:r>
                        <a:rPr lang="nl-NL" sz="1800" b="1" i="0" u="none" strike="noStrike" noProof="0" err="1">
                          <a:solidFill>
                            <a:srgbClr val="000000"/>
                          </a:solidFill>
                          <a:latin typeface="Calibri"/>
                        </a:rPr>
                        <a:t>Category</a:t>
                      </a:r>
                      <a:endParaRPr lang="nl-NL" err="1"/>
                    </a:p>
                  </a:txBody>
                  <a:tcPr>
                    <a:lnL w="12700">
                      <a:solidFill>
                        <a:schemeClr val="tx1"/>
                      </a:solidFill>
                    </a:lnL>
                    <a:lnT w="12700">
                      <a:solidFill>
                        <a:schemeClr val="tx1"/>
                      </a:solidFill>
                    </a:lnT>
                    <a:lnB w="12700">
                      <a:solidFill>
                        <a:schemeClr val="tx1"/>
                      </a:solidFill>
                    </a:lnB>
                  </a:tcPr>
                </a:tc>
                <a:tc>
                  <a:txBody>
                    <a:bodyPr/>
                    <a:lstStyle/>
                    <a:p>
                      <a:pPr lvl="0" algn="ctr">
                        <a:buNone/>
                      </a:pPr>
                      <a:r>
                        <a:rPr lang="nl-NL" sz="1800" b="1" i="0" u="none" strike="noStrike" noProof="0">
                          <a:solidFill>
                            <a:srgbClr val="000000"/>
                          </a:solidFill>
                          <a:latin typeface="Calibri"/>
                        </a:rPr>
                        <a:t>Funds (F)</a:t>
                      </a:r>
                      <a:endParaRPr lang="nl-NL"/>
                    </a:p>
                  </a:txBody>
                  <a:tcPr>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513490557"/>
                  </a:ext>
                </a:extLst>
              </a:tr>
              <a:tr h="370840">
                <a:tc>
                  <a:txBody>
                    <a:bodyPr/>
                    <a:lstStyle/>
                    <a:p>
                      <a:pPr lvl="0" algn="l">
                        <a:lnSpc>
                          <a:spcPct val="100000"/>
                        </a:lnSpc>
                        <a:spcBef>
                          <a:spcPts val="0"/>
                        </a:spcBef>
                        <a:spcAft>
                          <a:spcPts val="0"/>
                        </a:spcAft>
                        <a:buNone/>
                      </a:pPr>
                      <a:r>
                        <a:rPr lang="nl-NL" sz="1800" b="0" i="0" u="none" strike="noStrike" noProof="0">
                          <a:solidFill>
                            <a:srgbClr val="000000"/>
                          </a:solidFill>
                          <a:latin typeface="Calibri"/>
                        </a:rPr>
                        <a:t>Farm Module</a:t>
                      </a:r>
                      <a:endParaRPr lang="nl-NL" sz="1800" b="0" i="0" u="none" strike="noStrike" noProof="0">
                        <a:solidFill>
                          <a:srgbClr val="002E65"/>
                        </a:solidFill>
                        <a:latin typeface="Calibri"/>
                      </a:endParaRPr>
                    </a:p>
                  </a:txBody>
                  <a:tcPr>
                    <a:lnL w="12700">
                      <a:solidFill>
                        <a:schemeClr val="tx1"/>
                      </a:solidFill>
                    </a:lnL>
                    <a:lnT w="12700">
                      <a:solidFill>
                        <a:schemeClr val="tx1"/>
                      </a:solidFill>
                    </a:lnT>
                  </a:tcPr>
                </a:tc>
                <a:tc>
                  <a:txBody>
                    <a:bodyPr/>
                    <a:lstStyle/>
                    <a:p>
                      <a:pPr algn="ctr"/>
                      <a:r>
                        <a:rPr lang="nl-NL"/>
                        <a:t>45 000</a:t>
                      </a:r>
                    </a:p>
                  </a:txBody>
                  <a:tcPr>
                    <a:lnR w="12700">
                      <a:solidFill>
                        <a:schemeClr val="tx1"/>
                      </a:solidFill>
                    </a:lnR>
                    <a:lnT w="12700">
                      <a:solidFill>
                        <a:schemeClr val="tx1"/>
                      </a:solidFill>
                    </a:lnT>
                  </a:tcPr>
                </a:tc>
                <a:extLst>
                  <a:ext uri="{0D108BD9-81ED-4DB2-BD59-A6C34878D82A}">
                    <a16:rowId xmlns:a16="http://schemas.microsoft.com/office/drawing/2014/main" val="1319804268"/>
                  </a:ext>
                </a:extLst>
              </a:tr>
              <a:tr h="370840">
                <a:tc>
                  <a:txBody>
                    <a:bodyPr/>
                    <a:lstStyle/>
                    <a:p>
                      <a:pPr lvl="0" algn="l">
                        <a:lnSpc>
                          <a:spcPct val="100000"/>
                        </a:lnSpc>
                        <a:spcBef>
                          <a:spcPts val="0"/>
                        </a:spcBef>
                        <a:spcAft>
                          <a:spcPts val="0"/>
                        </a:spcAft>
                        <a:buNone/>
                      </a:pPr>
                      <a:r>
                        <a:rPr lang="nl-NL" sz="1800" b="0" i="0" u="none" strike="noStrike" noProof="0" err="1">
                          <a:solidFill>
                            <a:srgbClr val="000000"/>
                          </a:solidFill>
                          <a:latin typeface="Calibri"/>
                        </a:rPr>
                        <a:t>Satellite</a:t>
                      </a:r>
                      <a:r>
                        <a:rPr lang="nl-NL" sz="1800" b="0" i="0" u="none" strike="noStrike" noProof="0">
                          <a:solidFill>
                            <a:srgbClr val="000000"/>
                          </a:solidFill>
                          <a:latin typeface="Calibri"/>
                        </a:rPr>
                        <a:t> Network</a:t>
                      </a:r>
                      <a:endParaRPr lang="nl-NL" sz="1800" b="0" i="0" u="none" strike="noStrike" noProof="0">
                        <a:solidFill>
                          <a:srgbClr val="002E65"/>
                        </a:solidFill>
                        <a:latin typeface="Calibri"/>
                      </a:endParaRPr>
                    </a:p>
                  </a:txBody>
                  <a:tcPr>
                    <a:lnL w="12700">
                      <a:solidFill>
                        <a:schemeClr val="tx1"/>
                      </a:solidFill>
                    </a:lnL>
                  </a:tcPr>
                </a:tc>
                <a:tc>
                  <a:txBody>
                    <a:bodyPr/>
                    <a:lstStyle/>
                    <a:p>
                      <a:pPr algn="ctr"/>
                      <a:r>
                        <a:rPr lang="nl-NL"/>
                        <a:t>12 000</a:t>
                      </a:r>
                    </a:p>
                  </a:txBody>
                  <a:tcPr>
                    <a:lnR w="12700">
                      <a:solidFill>
                        <a:schemeClr val="tx1"/>
                      </a:solidFill>
                    </a:lnR>
                  </a:tcPr>
                </a:tc>
                <a:extLst>
                  <a:ext uri="{0D108BD9-81ED-4DB2-BD59-A6C34878D82A}">
                    <a16:rowId xmlns:a16="http://schemas.microsoft.com/office/drawing/2014/main" val="260589900"/>
                  </a:ext>
                </a:extLst>
              </a:tr>
              <a:tr h="370840">
                <a:tc>
                  <a:txBody>
                    <a:bodyPr/>
                    <a:lstStyle/>
                    <a:p>
                      <a:pPr lvl="0" algn="l">
                        <a:lnSpc>
                          <a:spcPct val="100000"/>
                        </a:lnSpc>
                        <a:spcBef>
                          <a:spcPts val="0"/>
                        </a:spcBef>
                        <a:spcAft>
                          <a:spcPts val="0"/>
                        </a:spcAft>
                        <a:buNone/>
                      </a:pPr>
                      <a:r>
                        <a:rPr lang="nl-NL" sz="1800" b="0" i="0" u="none" strike="noStrike" noProof="0" err="1">
                          <a:solidFill>
                            <a:srgbClr val="000000"/>
                          </a:solidFill>
                          <a:latin typeface="Calibri"/>
                        </a:rPr>
                        <a:t>Launch</a:t>
                      </a:r>
                      <a:r>
                        <a:rPr lang="nl-NL" sz="1800" b="0" i="0" u="none" strike="noStrike" noProof="0">
                          <a:solidFill>
                            <a:srgbClr val="000000"/>
                          </a:solidFill>
                          <a:latin typeface="Calibri"/>
                        </a:rPr>
                        <a:t> Vehicle</a:t>
                      </a:r>
                      <a:endParaRPr lang="nl-NL" sz="1800" b="0" i="0" u="none" strike="noStrike" noProof="0">
                        <a:solidFill>
                          <a:srgbClr val="002E65"/>
                        </a:solidFill>
                        <a:latin typeface="Calibri"/>
                      </a:endParaRPr>
                    </a:p>
                  </a:txBody>
                  <a:tcPr>
                    <a:lnL w="12700">
                      <a:solidFill>
                        <a:schemeClr val="tx1"/>
                      </a:solidFill>
                    </a:lnL>
                  </a:tcPr>
                </a:tc>
                <a:tc>
                  <a:txBody>
                    <a:bodyPr/>
                    <a:lstStyle/>
                    <a:p>
                      <a:pPr algn="ctr"/>
                      <a:r>
                        <a:rPr lang="nl-NL"/>
                        <a:t>60 000</a:t>
                      </a:r>
                    </a:p>
                  </a:txBody>
                  <a:tcPr>
                    <a:lnR w="12700">
                      <a:solidFill>
                        <a:schemeClr val="tx1"/>
                      </a:solidFill>
                    </a:lnR>
                  </a:tcPr>
                </a:tc>
                <a:extLst>
                  <a:ext uri="{0D108BD9-81ED-4DB2-BD59-A6C34878D82A}">
                    <a16:rowId xmlns:a16="http://schemas.microsoft.com/office/drawing/2014/main" val="627293611"/>
                  </a:ext>
                </a:extLst>
              </a:tr>
              <a:tr h="370840">
                <a:tc>
                  <a:txBody>
                    <a:bodyPr/>
                    <a:lstStyle/>
                    <a:p>
                      <a:pPr lvl="0" algn="l">
                        <a:lnSpc>
                          <a:spcPct val="100000"/>
                        </a:lnSpc>
                        <a:spcBef>
                          <a:spcPts val="0"/>
                        </a:spcBef>
                        <a:spcAft>
                          <a:spcPts val="0"/>
                        </a:spcAft>
                        <a:buNone/>
                      </a:pPr>
                      <a:r>
                        <a:rPr lang="nl-NL" sz="1800" b="0" i="0" u="none" strike="noStrike" noProof="0">
                          <a:solidFill>
                            <a:srgbClr val="000000"/>
                          </a:solidFill>
                          <a:latin typeface="Calibri"/>
                        </a:rPr>
                        <a:t>Transfer Stage</a:t>
                      </a:r>
                      <a:endParaRPr lang="nl-NL" sz="1800" b="0" i="0" u="none" strike="noStrike" noProof="0">
                        <a:solidFill>
                          <a:srgbClr val="002E65"/>
                        </a:solidFill>
                        <a:latin typeface="Calibri"/>
                      </a:endParaRPr>
                    </a:p>
                  </a:txBody>
                  <a:tcPr>
                    <a:lnL w="12700">
                      <a:solidFill>
                        <a:schemeClr val="tx1"/>
                      </a:solidFill>
                    </a:lnL>
                  </a:tcPr>
                </a:tc>
                <a:tc>
                  <a:txBody>
                    <a:bodyPr/>
                    <a:lstStyle/>
                    <a:p>
                      <a:pPr algn="ctr"/>
                      <a:r>
                        <a:rPr lang="nl-NL"/>
                        <a:t>25 000</a:t>
                      </a:r>
                    </a:p>
                  </a:txBody>
                  <a:tcPr>
                    <a:lnR w="12700">
                      <a:solidFill>
                        <a:schemeClr val="tx1"/>
                      </a:solidFill>
                    </a:lnR>
                  </a:tcPr>
                </a:tc>
                <a:extLst>
                  <a:ext uri="{0D108BD9-81ED-4DB2-BD59-A6C34878D82A}">
                    <a16:rowId xmlns:a16="http://schemas.microsoft.com/office/drawing/2014/main" val="3767573202"/>
                  </a:ext>
                </a:extLst>
              </a:tr>
              <a:tr h="370840">
                <a:tc>
                  <a:txBody>
                    <a:bodyPr/>
                    <a:lstStyle/>
                    <a:p>
                      <a:pPr lvl="0" algn="l">
                        <a:lnSpc>
                          <a:spcPct val="100000"/>
                        </a:lnSpc>
                        <a:spcBef>
                          <a:spcPts val="0"/>
                        </a:spcBef>
                        <a:spcAft>
                          <a:spcPts val="0"/>
                        </a:spcAft>
                        <a:buNone/>
                      </a:pPr>
                      <a:r>
                        <a:rPr lang="nl-NL" sz="1800" b="0" i="0" u="none" strike="noStrike" noProof="0" err="1">
                          <a:solidFill>
                            <a:srgbClr val="000000"/>
                          </a:solidFill>
                          <a:latin typeface="Calibri"/>
                        </a:rPr>
                        <a:t>Contingency</a:t>
                      </a:r>
                      <a:r>
                        <a:rPr lang="nl-NL" sz="1800" b="0" i="0" u="none" strike="noStrike" noProof="0">
                          <a:solidFill>
                            <a:srgbClr val="000000"/>
                          </a:solidFill>
                          <a:latin typeface="Calibri"/>
                        </a:rPr>
                        <a:t> (10%)</a:t>
                      </a:r>
                      <a:endParaRPr lang="nl-NL" sz="1800" b="0" i="0" u="none" strike="noStrike" noProof="0">
                        <a:solidFill>
                          <a:srgbClr val="002E65"/>
                        </a:solidFill>
                        <a:latin typeface="Calibri"/>
                      </a:endParaRPr>
                    </a:p>
                  </a:txBody>
                  <a:tcPr>
                    <a:lnL w="12700">
                      <a:solidFill>
                        <a:schemeClr val="tx1"/>
                      </a:solidFill>
                    </a:lnL>
                    <a:lnB w="12700">
                      <a:solidFill>
                        <a:schemeClr val="tx1"/>
                      </a:solidFill>
                    </a:lnB>
                  </a:tcPr>
                </a:tc>
                <a:tc>
                  <a:txBody>
                    <a:bodyPr/>
                    <a:lstStyle/>
                    <a:p>
                      <a:pPr algn="ctr"/>
                      <a:r>
                        <a:rPr lang="nl-NL"/>
                        <a:t>15 000</a:t>
                      </a:r>
                    </a:p>
                  </a:txBody>
                  <a:tcPr>
                    <a:lnR w="12700">
                      <a:solidFill>
                        <a:schemeClr val="tx1"/>
                      </a:solidFill>
                    </a:lnR>
                    <a:lnB w="12700">
                      <a:solidFill>
                        <a:schemeClr val="tx1"/>
                      </a:solidFill>
                    </a:lnB>
                  </a:tcPr>
                </a:tc>
                <a:extLst>
                  <a:ext uri="{0D108BD9-81ED-4DB2-BD59-A6C34878D82A}">
                    <a16:rowId xmlns:a16="http://schemas.microsoft.com/office/drawing/2014/main" val="2285104148"/>
                  </a:ext>
                </a:extLst>
              </a:tr>
              <a:tr h="370840">
                <a:tc>
                  <a:txBody>
                    <a:bodyPr/>
                    <a:lstStyle/>
                    <a:p>
                      <a:pPr lvl="0" algn="ctr">
                        <a:buNone/>
                      </a:pPr>
                      <a:r>
                        <a:rPr lang="nl-NL" sz="1800" b="1" i="0" u="none" strike="noStrike" noProof="0" err="1">
                          <a:solidFill>
                            <a:srgbClr val="000000"/>
                          </a:solidFill>
                          <a:latin typeface="Calibri"/>
                        </a:rPr>
                        <a:t>Estimation</a:t>
                      </a:r>
                      <a:r>
                        <a:rPr lang="nl-NL" sz="1800" b="1" i="0" u="none" strike="noStrike" noProof="0">
                          <a:solidFill>
                            <a:srgbClr val="000000"/>
                          </a:solidFill>
                          <a:latin typeface="Calibri"/>
                        </a:rPr>
                        <a:t> </a:t>
                      </a:r>
                      <a:r>
                        <a:rPr lang="nl-NL" sz="1800" b="1" i="0" u="none" strike="noStrike" noProof="0" err="1">
                          <a:solidFill>
                            <a:srgbClr val="000000"/>
                          </a:solidFill>
                          <a:latin typeface="Calibri"/>
                        </a:rPr>
                        <a:t>costs</a:t>
                      </a:r>
                      <a:endParaRPr lang="nl-NL" b="1" err="1">
                        <a:solidFill>
                          <a:srgbClr val="000000"/>
                        </a:solidFill>
                      </a:endParaRP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nl-NL"/>
                        <a:t>148 000</a:t>
                      </a:r>
                    </a:p>
                  </a:txBody>
                  <a:tcP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280511717"/>
                  </a:ext>
                </a:extLst>
              </a:tr>
            </a:tbl>
          </a:graphicData>
        </a:graphic>
      </p:graphicFrame>
    </p:spTree>
    <p:extLst>
      <p:ext uri="{BB962C8B-B14F-4D97-AF65-F5344CB8AC3E}">
        <p14:creationId xmlns:p14="http://schemas.microsoft.com/office/powerpoint/2010/main" val="1012665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6"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System requirements and constrains </a:t>
            </a:r>
            <a:endParaRPr lang="en-GB" sz="3800" b="0" strike="noStrike" spc="-1">
              <a:solidFill>
                <a:srgbClr val="002E65"/>
              </a:solidFill>
              <a:latin typeface="Trebuchet MS"/>
            </a:endParaRPr>
          </a:p>
        </p:txBody>
      </p:sp>
      <p:sp>
        <p:nvSpPr>
          <p:cNvPr id="308"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0" indent="0">
              <a:lnSpc>
                <a:spcPct val="100000"/>
              </a:lnSpc>
              <a:buClr>
                <a:srgbClr val="B10097"/>
              </a:buClr>
              <a:buSzPct val="75000"/>
              <a:buNone/>
              <a:defRPr/>
            </a:pPr>
            <a:r>
              <a:rPr lang="en-GB" b="1" spc="-1">
                <a:solidFill>
                  <a:srgbClr val="002E65"/>
                </a:solidFill>
                <a:latin typeface="Calibri"/>
                <a:ea typeface="Verdana"/>
              </a:rPr>
              <a:t>Farm Power </a:t>
            </a:r>
            <a:r>
              <a:rPr lang="en-GB" b="1" spc="-1">
                <a:solidFill>
                  <a:srgbClr val="002E65"/>
                </a:solidFill>
                <a:latin typeface="Calibri"/>
                <a:ea typeface="Calibri"/>
                <a:cs typeface="Calibri"/>
              </a:rPr>
              <a:t>- Decisions</a:t>
            </a:r>
            <a:endParaRPr lang="nl-NL" b="1" strike="noStrike">
              <a:solidFill>
                <a:srgbClr val="002E65"/>
              </a:solidFill>
              <a:latin typeface="Calibri"/>
            </a:endParaRPr>
          </a:p>
        </p:txBody>
      </p:sp>
      <p:graphicFrame>
        <p:nvGraphicFramePr>
          <p:cNvPr id="4" name="Tabel 3">
            <a:extLst>
              <a:ext uri="{FF2B5EF4-FFF2-40B4-BE49-F238E27FC236}">
                <a16:creationId xmlns:a16="http://schemas.microsoft.com/office/drawing/2014/main" id="{B02D93FC-558D-A480-9EE0-E5C1292F695D}"/>
              </a:ext>
            </a:extLst>
          </p:cNvPr>
          <p:cNvGraphicFramePr>
            <a:graphicFrameLocks noGrp="1"/>
          </p:cNvGraphicFramePr>
          <p:nvPr>
            <p:extLst>
              <p:ext uri="{D42A27DB-BD31-4B8C-83A1-F6EECF244321}">
                <p14:modId xmlns:p14="http://schemas.microsoft.com/office/powerpoint/2010/main" val="1381463733"/>
              </p:ext>
            </p:extLst>
          </p:nvPr>
        </p:nvGraphicFramePr>
        <p:xfrm>
          <a:off x="620085" y="2741251"/>
          <a:ext cx="11191695" cy="1318260"/>
        </p:xfrm>
        <a:graphic>
          <a:graphicData uri="http://schemas.openxmlformats.org/drawingml/2006/table">
            <a:tbl>
              <a:tblPr bandRow="1">
                <a:tableStyleId>{5C22544A-7EE6-4342-B048-85BDC9FD1C3A}</a:tableStyleId>
              </a:tblPr>
              <a:tblGrid>
                <a:gridCol w="2238339">
                  <a:extLst>
                    <a:ext uri="{9D8B030D-6E8A-4147-A177-3AD203B41FA5}">
                      <a16:colId xmlns:a16="http://schemas.microsoft.com/office/drawing/2014/main" val="2411711999"/>
                    </a:ext>
                  </a:extLst>
                </a:gridCol>
                <a:gridCol w="2238339">
                  <a:extLst>
                    <a:ext uri="{9D8B030D-6E8A-4147-A177-3AD203B41FA5}">
                      <a16:colId xmlns:a16="http://schemas.microsoft.com/office/drawing/2014/main" val="3731001549"/>
                    </a:ext>
                  </a:extLst>
                </a:gridCol>
                <a:gridCol w="2238339">
                  <a:extLst>
                    <a:ext uri="{9D8B030D-6E8A-4147-A177-3AD203B41FA5}">
                      <a16:colId xmlns:a16="http://schemas.microsoft.com/office/drawing/2014/main" val="884365677"/>
                    </a:ext>
                  </a:extLst>
                </a:gridCol>
                <a:gridCol w="2238339">
                  <a:extLst>
                    <a:ext uri="{9D8B030D-6E8A-4147-A177-3AD203B41FA5}">
                      <a16:colId xmlns:a16="http://schemas.microsoft.com/office/drawing/2014/main" val="4174174556"/>
                    </a:ext>
                  </a:extLst>
                </a:gridCol>
                <a:gridCol w="2238339">
                  <a:extLst>
                    <a:ext uri="{9D8B030D-6E8A-4147-A177-3AD203B41FA5}">
                      <a16:colId xmlns:a16="http://schemas.microsoft.com/office/drawing/2014/main" val="69037620"/>
                    </a:ext>
                  </a:extLst>
                </a:gridCol>
              </a:tblGrid>
              <a:tr h="180975">
                <a:tc gridSpan="5">
                  <a:txBody>
                    <a:bodyPr/>
                    <a:lstStyle/>
                    <a:p>
                      <a:pPr algn="ctr" fontAlgn="b"/>
                      <a:r>
                        <a:rPr lang="nl-NL" sz="1800" b="1" i="0" u="none" strike="noStrike">
                          <a:solidFill>
                            <a:srgbClr val="000000"/>
                          </a:solidFill>
                          <a:effectLst/>
                          <a:latin typeface="Calibri"/>
                        </a:rPr>
                        <a:t>Module Energy </a:t>
                      </a:r>
                      <a:r>
                        <a:rPr lang="nl-NL" sz="1800" b="1" i="0" u="none" strike="noStrike" err="1">
                          <a:solidFill>
                            <a:srgbClr val="000000"/>
                          </a:solidFill>
                          <a:effectLst/>
                          <a:latin typeface="Calibri"/>
                        </a:rPr>
                        <a:t>Consumption</a:t>
                      </a:r>
                    </a:p>
                  </a:txBody>
                  <a:tcPr marL="9525" marR="9525" marT="9525" anchor="b">
                    <a:lnL w="12700" cap="flat" cmpd="sng" algn="ctr">
                      <a:solidFill>
                        <a:srgbClr val="000000"/>
                      </a:solidFill>
                      <a:prstDash val="solid"/>
                      <a:round/>
                      <a:headEnd type="none" w="med" len="med"/>
                      <a:tailEnd type="none" w="med" len="med"/>
                    </a:lnL>
                    <a:lnR w="12700">
                      <a:solidFill>
                        <a:schemeClr val="tx1"/>
                      </a:solid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nl-NL"/>
                    </a:p>
                  </a:txBody>
                  <a:tcPr/>
                </a:tc>
                <a:tc hMerge="1">
                  <a:txBody>
                    <a:bodyPr/>
                    <a:lstStyle/>
                    <a:p>
                      <a:endParaRPr lang="nl-NL"/>
                    </a:p>
                  </a:txBody>
                  <a:tcPr/>
                </a:tc>
                <a:tc hMerge="1">
                  <a:txBody>
                    <a:bodyPr/>
                    <a:lstStyle/>
                    <a:p>
                      <a:endParaRPr lang="nl-NL"/>
                    </a:p>
                  </a:txBody>
                  <a:tcPr/>
                </a:tc>
                <a:tc hMerge="1">
                  <a:txBody>
                    <a:bodyPr/>
                    <a:lstStyle/>
                    <a:p>
                      <a:endParaRPr lang="nl-NL"/>
                    </a:p>
                  </a:txBody>
                  <a:tcPr/>
                </a:tc>
                <a:extLst>
                  <a:ext uri="{0D108BD9-81ED-4DB2-BD59-A6C34878D82A}">
                    <a16:rowId xmlns:a16="http://schemas.microsoft.com/office/drawing/2014/main" val="3044813799"/>
                  </a:ext>
                </a:extLst>
              </a:tr>
              <a:tr h="190500">
                <a:tc>
                  <a:txBody>
                    <a:bodyPr/>
                    <a:lstStyle/>
                    <a:p>
                      <a:pPr algn="l" fontAlgn="b"/>
                      <a:r>
                        <a:rPr lang="nl-NL" sz="1800" b="1" i="0" u="none" strike="noStrike">
                          <a:solidFill>
                            <a:srgbClr val="000000"/>
                          </a:solidFill>
                          <a:effectLst/>
                          <a:latin typeface="Calibri"/>
                        </a:rPr>
                        <a:t>Item</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EC/Sec</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Number</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duration</a:t>
                      </a:r>
                      <a:r>
                        <a:rPr lang="nl-NL" sz="1800" b="1" i="0" u="none" strike="noStrike">
                          <a:solidFill>
                            <a:srgbClr val="000000"/>
                          </a:solidFill>
                          <a:effectLst/>
                          <a:latin typeface="Calibri"/>
                        </a:rPr>
                        <a:t>/s</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Total (Energy) / </a:t>
                      </a:r>
                      <a:r>
                        <a:rPr lang="nl-NL" sz="1800" b="1" i="0" u="none" strike="noStrike" err="1">
                          <a:solidFill>
                            <a:srgbClr val="000000"/>
                          </a:solidFill>
                          <a:effectLst/>
                          <a:latin typeface="Calibri"/>
                        </a:rPr>
                        <a:t>day</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12558645"/>
                  </a:ext>
                </a:extLst>
              </a:tr>
              <a:tr h="327172">
                <a:tc>
                  <a:txBody>
                    <a:bodyPr/>
                    <a:lstStyle/>
                    <a:p>
                      <a:pPr algn="l" fontAlgn="b"/>
                      <a:r>
                        <a:rPr lang="nl-NL" sz="1800" b="0" i="0" u="none" strike="noStrike" err="1">
                          <a:solidFill>
                            <a:srgbClr val="000000"/>
                          </a:solidFill>
                          <a:effectLst/>
                          <a:latin typeface="Calibri"/>
                        </a:rPr>
                        <a:t>Communotron</a:t>
                      </a:r>
                      <a:r>
                        <a:rPr lang="nl-NL" sz="1800" b="0" i="0" u="none" strike="noStrike">
                          <a:solidFill>
                            <a:srgbClr val="000000"/>
                          </a:solidFill>
                          <a:effectLst/>
                          <a:latin typeface="Calibri"/>
                        </a:rPr>
                        <a:t> 16</a:t>
                      </a:r>
                      <a:endParaRPr lang="nl-NL" sz="1800" b="0" i="0" u="none" strike="noStrike" err="1">
                        <a:solidFill>
                          <a:srgbClr val="000000"/>
                        </a:solidFill>
                        <a:effectLs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18</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1</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231,64</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4 169.52</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2013466864"/>
                  </a:ext>
                </a:extLst>
              </a:tr>
              <a:tr h="190500">
                <a:tc>
                  <a:txBody>
                    <a:bodyPr/>
                    <a:lstStyle/>
                    <a:p>
                      <a:pPr algn="l" fontAlgn="b"/>
                      <a:r>
                        <a:rPr lang="nl-NL" sz="1800" b="0" i="0" u="none" strike="noStrike">
                          <a:solidFill>
                            <a:srgbClr val="000000"/>
                          </a:solidFill>
                          <a:effectLst/>
                          <a:latin typeface="Calibri"/>
                        </a:rPr>
                        <a:t>Farm Module</a:t>
                      </a:r>
                    </a:p>
                  </a:txBody>
                  <a:tcPr marL="9525" marR="9525" marT="9525" anchor="b">
                    <a:lnL w="12700" cap="flat" cmpd="sng" algn="ctr">
                      <a:solidFill>
                        <a:srgbClr val="000000"/>
                      </a:solidFill>
                      <a:prstDash val="solid"/>
                      <a:round/>
                      <a:headEnd type="none" w="med" len="med"/>
                      <a:tailEnd type="none" w="med" len="med"/>
                    </a:lnL>
                    <a:lnR>
                      <a:noFill/>
                    </a:lnR>
                    <a:lnT>
                      <a:noFill/>
                    </a:lnT>
                    <a:lnB w="12700">
                      <a:solidFill>
                        <a:schemeClr val="tx1"/>
                      </a:solidFill>
                    </a:lnB>
                    <a:noFill/>
                  </a:tcPr>
                </a:tc>
                <a:tc>
                  <a:txBody>
                    <a:bodyPr/>
                    <a:lstStyle/>
                    <a:p>
                      <a:pPr algn="l" fontAlgn="b"/>
                      <a:r>
                        <a:rPr lang="nl-NL" sz="1800" b="0" i="0" u="none" strike="noStrike">
                          <a:solidFill>
                            <a:srgbClr val="000000"/>
                          </a:solidFill>
                          <a:effectLst/>
                          <a:latin typeface="Calibri"/>
                        </a:rPr>
                        <a:t>0,28611207</a:t>
                      </a:r>
                    </a:p>
                  </a:txBody>
                  <a:tcPr marL="9525" marR="9525" marT="9525" anchor="b">
                    <a:lnL>
                      <a:noFill/>
                    </a:lnL>
                    <a:lnR>
                      <a:noFill/>
                    </a:lnR>
                    <a:lnT>
                      <a:noFill/>
                    </a:lnT>
                    <a:lnB w="12700">
                      <a:solidFill>
                        <a:schemeClr val="tx1"/>
                      </a:solidFill>
                    </a:lnB>
                    <a:noFill/>
                  </a:tcPr>
                </a:tc>
                <a:tc>
                  <a:txBody>
                    <a:bodyPr/>
                    <a:lstStyle/>
                    <a:p>
                      <a:pPr algn="l" fontAlgn="b"/>
                      <a:r>
                        <a:rPr lang="nl-NL" sz="1800" b="0" i="0" u="none" strike="noStrike">
                          <a:solidFill>
                            <a:srgbClr val="000000"/>
                          </a:solidFill>
                          <a:effectLst/>
                          <a:latin typeface="Calibri"/>
                        </a:rPr>
                        <a:t>1</a:t>
                      </a:r>
                    </a:p>
                  </a:txBody>
                  <a:tcPr marL="9525" marR="9525" marT="9525" anchor="b">
                    <a:lnL>
                      <a:noFill/>
                    </a:lnL>
                    <a:lnR>
                      <a:noFill/>
                    </a:lnR>
                    <a:lnT>
                      <a:noFill/>
                    </a:lnT>
                    <a:lnB w="12700">
                      <a:solidFill>
                        <a:schemeClr val="tx1"/>
                      </a:solidFill>
                    </a:lnB>
                    <a:noFill/>
                  </a:tcPr>
                </a:tc>
                <a:tc>
                  <a:txBody>
                    <a:bodyPr/>
                    <a:lstStyle/>
                    <a:p>
                      <a:pPr algn="l" fontAlgn="b"/>
                      <a:r>
                        <a:rPr lang="nl-NL" sz="1800" b="0" i="0" u="none" strike="noStrike">
                          <a:solidFill>
                            <a:srgbClr val="000000"/>
                          </a:solidFill>
                          <a:effectLst/>
                          <a:latin typeface="Calibri"/>
                        </a:rPr>
                        <a:t>138 984,00</a:t>
                      </a:r>
                    </a:p>
                  </a:txBody>
                  <a:tcPr marL="9525" marR="9525" marT="9525" anchor="b">
                    <a:lnL>
                      <a:noFill/>
                    </a:lnL>
                    <a:lnR>
                      <a:noFill/>
                    </a:lnR>
                    <a:lnT>
                      <a:noFill/>
                    </a:lnT>
                    <a:lnB w="12700">
                      <a:solidFill>
                        <a:schemeClr val="tx1"/>
                      </a:solidFill>
                    </a:lnB>
                    <a:noFill/>
                  </a:tcPr>
                </a:tc>
                <a:tc>
                  <a:txBody>
                    <a:bodyPr/>
                    <a:lstStyle/>
                    <a:p>
                      <a:pPr algn="l" fontAlgn="b"/>
                      <a:r>
                        <a:rPr lang="nl-NL" sz="1800" b="0" i="0" u="none" strike="noStrike">
                          <a:solidFill>
                            <a:srgbClr val="000000"/>
                          </a:solidFill>
                          <a:effectLst/>
                          <a:latin typeface="Calibri"/>
                        </a:rPr>
                        <a:t>39 765</a:t>
                      </a:r>
                    </a:p>
                  </a:txBody>
                  <a:tcPr marL="9525" marR="9525" marT="9525" anchor="b">
                    <a:lnL>
                      <a:noFill/>
                    </a:lnL>
                    <a:lnR w="12700" cap="flat" cmpd="sng" algn="ctr">
                      <a:solidFill>
                        <a:srgbClr val="000000"/>
                      </a:solidFill>
                      <a:prstDash val="solid"/>
                      <a:round/>
                      <a:headEnd type="none" w="med" len="med"/>
                      <a:tailEnd type="none" w="med" len="med"/>
                    </a:lnR>
                    <a:lnT>
                      <a:noFill/>
                    </a:lnT>
                    <a:lnB w="12700">
                      <a:solidFill>
                        <a:schemeClr val="tx1"/>
                      </a:solidFill>
                    </a:lnB>
                    <a:noFill/>
                  </a:tcPr>
                </a:tc>
                <a:extLst>
                  <a:ext uri="{0D108BD9-81ED-4DB2-BD59-A6C34878D82A}">
                    <a16:rowId xmlns:a16="http://schemas.microsoft.com/office/drawing/2014/main" val="2673083353"/>
                  </a:ext>
                </a:extLst>
              </a:tr>
            </a:tbl>
          </a:graphicData>
        </a:graphic>
      </p:graphicFrame>
      <p:graphicFrame>
        <p:nvGraphicFramePr>
          <p:cNvPr id="6" name="Tabel 5">
            <a:extLst>
              <a:ext uri="{FF2B5EF4-FFF2-40B4-BE49-F238E27FC236}">
                <a16:creationId xmlns:a16="http://schemas.microsoft.com/office/drawing/2014/main" id="{40160DDB-CC59-7D03-B9EC-806C9CE42637}"/>
              </a:ext>
            </a:extLst>
          </p:cNvPr>
          <p:cNvGraphicFramePr>
            <a:graphicFrameLocks noGrp="1"/>
          </p:cNvGraphicFramePr>
          <p:nvPr>
            <p:extLst>
              <p:ext uri="{D42A27DB-BD31-4B8C-83A1-F6EECF244321}">
                <p14:modId xmlns:p14="http://schemas.microsoft.com/office/powerpoint/2010/main" val="243279293"/>
              </p:ext>
            </p:extLst>
          </p:nvPr>
        </p:nvGraphicFramePr>
        <p:xfrm>
          <a:off x="622743" y="2413790"/>
          <a:ext cx="6141472" cy="329565"/>
        </p:xfrm>
        <a:graphic>
          <a:graphicData uri="http://schemas.openxmlformats.org/drawingml/2006/table">
            <a:tbl>
              <a:tblPr bandRow="1">
                <a:tableStyleId>{5C22544A-7EE6-4342-B048-85BDC9FD1C3A}</a:tableStyleId>
              </a:tblPr>
              <a:tblGrid>
                <a:gridCol w="3529816">
                  <a:extLst>
                    <a:ext uri="{9D8B030D-6E8A-4147-A177-3AD203B41FA5}">
                      <a16:colId xmlns:a16="http://schemas.microsoft.com/office/drawing/2014/main" val="3305440270"/>
                    </a:ext>
                  </a:extLst>
                </a:gridCol>
                <a:gridCol w="2611656">
                  <a:extLst>
                    <a:ext uri="{9D8B030D-6E8A-4147-A177-3AD203B41FA5}">
                      <a16:colId xmlns:a16="http://schemas.microsoft.com/office/drawing/2014/main" val="3691436018"/>
                    </a:ext>
                  </a:extLst>
                </a:gridCol>
              </a:tblGrid>
              <a:tr h="180975">
                <a:tc>
                  <a:txBody>
                    <a:bodyPr/>
                    <a:lstStyle/>
                    <a:p>
                      <a:pPr algn="l" fontAlgn="b"/>
                      <a:r>
                        <a:rPr lang="nl-NL" sz="1800" b="1" i="0" u="none" strike="noStrike">
                          <a:solidFill>
                            <a:srgbClr val="000000"/>
                          </a:solidFill>
                          <a:effectLst/>
                          <a:latin typeface="Calibri"/>
                        </a:rPr>
                        <a:t>Farm module energy EC/</a:t>
                      </a:r>
                      <a:r>
                        <a:rPr lang="nl-NL" sz="1800" b="1" i="0" u="none" strike="noStrike" err="1">
                          <a:solidFill>
                            <a:srgbClr val="000000"/>
                          </a:solidFill>
                          <a:effectLst/>
                          <a:latin typeface="Calibri"/>
                        </a:rPr>
                        <a:t>day</a:t>
                      </a:r>
                    </a:p>
                  </a:txBody>
                  <a:tcPr marL="9525" marR="9525" marT="9525" anchor="b">
                    <a:lnL>
                      <a:noFill/>
                    </a:lnL>
                    <a:lnR>
                      <a:noFill/>
                    </a:lnR>
                    <a:lnT>
                      <a:noFill/>
                    </a:lnT>
                    <a:lnB>
                      <a:noFill/>
                    </a:lnB>
                    <a:noFill/>
                  </a:tcPr>
                </a:tc>
                <a:tc>
                  <a:txBody>
                    <a:bodyPr/>
                    <a:lstStyle/>
                    <a:p>
                      <a:pPr algn="r" fontAlgn="b"/>
                      <a:r>
                        <a:rPr lang="nl-NL" sz="1800" b="0" i="0" u="none" strike="noStrike">
                          <a:solidFill>
                            <a:srgbClr val="000000"/>
                          </a:solidFill>
                          <a:effectLst/>
                          <a:latin typeface="Calibri"/>
                        </a:rPr>
                        <a:t>39 765</a:t>
                      </a:r>
                      <a:endParaRPr lang="nl-NL"/>
                    </a:p>
                  </a:txBody>
                  <a:tcPr marL="9525" marR="9525" marT="9525" anchor="b">
                    <a:lnL>
                      <a:noFill/>
                    </a:lnL>
                    <a:lnR>
                      <a:noFill/>
                    </a:lnR>
                    <a:lnT>
                      <a:noFill/>
                    </a:lnT>
                    <a:lnB>
                      <a:noFill/>
                    </a:lnB>
                    <a:noFill/>
                  </a:tcPr>
                </a:tc>
                <a:extLst>
                  <a:ext uri="{0D108BD9-81ED-4DB2-BD59-A6C34878D82A}">
                    <a16:rowId xmlns:a16="http://schemas.microsoft.com/office/drawing/2014/main" val="4053357135"/>
                  </a:ext>
                </a:extLst>
              </a:tr>
            </a:tbl>
          </a:graphicData>
        </a:graphic>
      </p:graphicFrame>
      <p:sp>
        <p:nvSpPr>
          <p:cNvPr id="10" name="Tekstvak 9">
            <a:extLst>
              <a:ext uri="{FF2B5EF4-FFF2-40B4-BE49-F238E27FC236}">
                <a16:creationId xmlns:a16="http://schemas.microsoft.com/office/drawing/2014/main" id="{6C38FCA8-78D6-5460-9645-42C8B244B80A}"/>
              </a:ext>
            </a:extLst>
          </p:cNvPr>
          <p:cNvSpPr txBox="1"/>
          <p:nvPr/>
        </p:nvSpPr>
        <p:spPr bwMode="auto">
          <a:xfrm>
            <a:off x="9228018" y="1623957"/>
            <a:ext cx="257439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a:hlinkClick r:id="rId3"/>
              </a:rPr>
              <a:t>ChatGPT-chat EC</a:t>
            </a:r>
            <a:endParaRPr lang="nl-NL"/>
          </a:p>
        </p:txBody>
      </p:sp>
      <p:sp>
        <p:nvSpPr>
          <p:cNvPr id="12" name="Tekstvak 11">
            <a:extLst>
              <a:ext uri="{FF2B5EF4-FFF2-40B4-BE49-F238E27FC236}">
                <a16:creationId xmlns:a16="http://schemas.microsoft.com/office/drawing/2014/main" id="{2E732578-0C3B-6735-46AD-19842433AEAD}"/>
              </a:ext>
            </a:extLst>
          </p:cNvPr>
          <p:cNvSpPr txBox="1"/>
          <p:nvPr/>
        </p:nvSpPr>
        <p:spPr>
          <a:xfrm>
            <a:off x="542261" y="2039679"/>
            <a:ext cx="75721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err="1">
                <a:solidFill>
                  <a:srgbClr val="000000"/>
                </a:solidFill>
                <a:latin typeface="Calibri"/>
                <a:ea typeface="Calibri"/>
                <a:cs typeface="Calibri"/>
              </a:rPr>
              <a:t>Given</a:t>
            </a:r>
            <a:r>
              <a:rPr lang="nl-NL">
                <a:solidFill>
                  <a:srgbClr val="000000"/>
                </a:solidFill>
                <a:latin typeface="Calibri"/>
                <a:ea typeface="Calibri"/>
                <a:cs typeface="Calibri"/>
              </a:rPr>
              <a:t> energy </a:t>
            </a:r>
            <a:r>
              <a:rPr lang="nl-NL" err="1">
                <a:solidFill>
                  <a:srgbClr val="000000"/>
                </a:solidFill>
                <a:latin typeface="Calibri"/>
                <a:ea typeface="Calibri"/>
                <a:cs typeface="Calibri"/>
              </a:rPr>
              <a:t>consumption</a:t>
            </a:r>
            <a:r>
              <a:rPr lang="nl-NL">
                <a:solidFill>
                  <a:srgbClr val="000000"/>
                </a:solidFill>
                <a:latin typeface="Calibri"/>
                <a:ea typeface="Calibri"/>
                <a:cs typeface="Calibri"/>
              </a:rPr>
              <a:t> </a:t>
            </a:r>
            <a:r>
              <a:rPr lang="nl-NL" err="1">
                <a:solidFill>
                  <a:srgbClr val="000000"/>
                </a:solidFill>
                <a:latin typeface="Calibri"/>
                <a:ea typeface="Calibri"/>
                <a:cs typeface="Calibri"/>
              </a:rPr>
              <a:t>by</a:t>
            </a:r>
            <a:r>
              <a:rPr lang="nl-NL">
                <a:solidFill>
                  <a:srgbClr val="000000"/>
                </a:solidFill>
                <a:latin typeface="Calibri"/>
                <a:ea typeface="Calibri"/>
                <a:cs typeface="Calibri"/>
              </a:rPr>
              <a:t>:</a:t>
            </a:r>
            <a:r>
              <a:rPr lang="nl-NL">
                <a:solidFill>
                  <a:srgbClr val="000000"/>
                </a:solidFill>
                <a:latin typeface="Calibri"/>
              </a:rPr>
              <a:t> </a:t>
            </a:r>
            <a:r>
              <a:rPr lang="nl-NL">
                <a:solidFill>
                  <a:srgbClr val="000000"/>
                </a:solidFill>
                <a:latin typeface="Calibri"/>
                <a:ea typeface="+mn-lt"/>
                <a:cs typeface="+mn-lt"/>
              </a:rPr>
              <a:t>Chief Agricultural </a:t>
            </a:r>
            <a:r>
              <a:rPr lang="nl-NL" err="1">
                <a:solidFill>
                  <a:srgbClr val="000000"/>
                </a:solidFill>
                <a:latin typeface="Calibri"/>
                <a:ea typeface="+mn-lt"/>
                <a:cs typeface="+mn-lt"/>
              </a:rPr>
              <a:t>Scientist</a:t>
            </a:r>
            <a:r>
              <a:rPr lang="nl-NL">
                <a:solidFill>
                  <a:srgbClr val="000000"/>
                </a:solidFill>
                <a:latin typeface="Calibri"/>
                <a:ea typeface="+mn-lt"/>
                <a:cs typeface="+mn-lt"/>
              </a:rPr>
              <a:t>: </a:t>
            </a:r>
            <a:r>
              <a:rPr lang="nl-NL" err="1">
                <a:solidFill>
                  <a:srgbClr val="000000"/>
                </a:solidFill>
                <a:latin typeface="Calibri"/>
                <a:ea typeface="+mn-lt"/>
                <a:cs typeface="+mn-lt"/>
              </a:rPr>
              <a:t>Regulus</a:t>
            </a:r>
            <a:r>
              <a:rPr lang="nl-NL">
                <a:solidFill>
                  <a:srgbClr val="000000"/>
                </a:solidFill>
                <a:latin typeface="Calibri"/>
                <a:ea typeface="+mn-lt"/>
                <a:cs typeface="+mn-lt"/>
              </a:rPr>
              <a:t> G. </a:t>
            </a:r>
            <a:r>
              <a:rPr lang="nl-NL" err="1">
                <a:solidFill>
                  <a:srgbClr val="000000"/>
                </a:solidFill>
                <a:latin typeface="Calibri"/>
                <a:ea typeface="+mn-lt"/>
                <a:cs typeface="+mn-lt"/>
              </a:rPr>
              <a:t>Corneas</a:t>
            </a:r>
            <a:endParaRPr lang="nl-NL">
              <a:latin typeface="Calibri"/>
            </a:endParaRPr>
          </a:p>
        </p:txBody>
      </p:sp>
      <p:sp>
        <p:nvSpPr>
          <p:cNvPr id="2" name="Slide Number Placeholder 1">
            <a:extLst>
              <a:ext uri="{FF2B5EF4-FFF2-40B4-BE49-F238E27FC236}">
                <a16:creationId xmlns:a16="http://schemas.microsoft.com/office/drawing/2014/main" id="{744C2628-3E8C-8D70-EFA2-AC7DB1CC9D27}"/>
              </a:ext>
            </a:extLst>
          </p:cNvPr>
          <p:cNvSpPr>
            <a:spLocks noGrp="1"/>
          </p:cNvSpPr>
          <p:nvPr>
            <p:ph type="sldNum" idx="1"/>
          </p:nvPr>
        </p:nvSpPr>
        <p:spPr/>
        <p:txBody>
          <a:bodyPr/>
          <a:lstStyle/>
          <a:p>
            <a:pPr>
              <a:defRPr/>
            </a:pPr>
            <a:fld id="{DB6A8FA8-9520-446E-94DC-50F38B28EEC8}" type="slidenum">
              <a:rPr lang="en-BE" smtClean="0"/>
              <a:t>6</a:t>
            </a:fld>
            <a:endParaRPr lang="en-BE"/>
          </a:p>
        </p:txBody>
      </p:sp>
      <p:sp>
        <p:nvSpPr>
          <p:cNvPr id="3" name="Tekstvak 2">
            <a:extLst>
              <a:ext uri="{FF2B5EF4-FFF2-40B4-BE49-F238E27FC236}">
                <a16:creationId xmlns:a16="http://schemas.microsoft.com/office/drawing/2014/main" id="{A22AEDC4-DBD8-A976-91D1-EE9361023610}"/>
              </a:ext>
            </a:extLst>
          </p:cNvPr>
          <p:cNvSpPr txBox="1"/>
          <p:nvPr/>
        </p:nvSpPr>
        <p:spPr>
          <a:xfrm>
            <a:off x="621803" y="4449718"/>
            <a:ext cx="55615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b="1">
                <a:latin typeface="Calibri"/>
                <a:ea typeface="Calibri"/>
                <a:cs typeface="Calibri"/>
              </a:rPr>
              <a:t>Total EC </a:t>
            </a:r>
            <a:r>
              <a:rPr lang="nl-NL" b="1" err="1">
                <a:latin typeface="Calibri"/>
                <a:ea typeface="Calibri"/>
                <a:cs typeface="Calibri"/>
              </a:rPr>
              <a:t>Consumption</a:t>
            </a:r>
            <a:r>
              <a:rPr lang="nl-NL" b="1">
                <a:latin typeface="Calibri"/>
                <a:ea typeface="Calibri"/>
                <a:cs typeface="Calibri"/>
              </a:rPr>
              <a:t>                   43 934.52 EC/</a:t>
            </a:r>
            <a:r>
              <a:rPr lang="nl-NL" b="1" err="1">
                <a:latin typeface="Calibri"/>
                <a:ea typeface="Calibri"/>
                <a:cs typeface="Calibri"/>
              </a:rPr>
              <a:t>day</a:t>
            </a:r>
          </a:p>
        </p:txBody>
      </p:sp>
      <p:sp>
        <p:nvSpPr>
          <p:cNvPr id="5" name="Tekstvak 4">
            <a:extLst>
              <a:ext uri="{FF2B5EF4-FFF2-40B4-BE49-F238E27FC236}">
                <a16:creationId xmlns:a16="http://schemas.microsoft.com/office/drawing/2014/main" id="{6BFB2A56-B304-BA49-BC4E-EDF05035C082}"/>
              </a:ext>
            </a:extLst>
          </p:cNvPr>
          <p:cNvSpPr txBox="1"/>
          <p:nvPr/>
        </p:nvSpPr>
        <p:spPr>
          <a:xfrm>
            <a:off x="621802" y="4898566"/>
            <a:ext cx="609390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b="1">
                <a:solidFill>
                  <a:schemeClr val="tx2"/>
                </a:solidFill>
                <a:latin typeface="Calibri"/>
              </a:rPr>
              <a:t>Total EC </a:t>
            </a:r>
            <a:r>
              <a:rPr lang="nl-NL" b="1" err="1">
                <a:solidFill>
                  <a:schemeClr val="tx2"/>
                </a:solidFill>
                <a:latin typeface="Calibri"/>
              </a:rPr>
              <a:t>Consumption</a:t>
            </a:r>
            <a:r>
              <a:rPr lang="nl-NL" b="1">
                <a:solidFill>
                  <a:schemeClr val="tx2"/>
                </a:solidFill>
                <a:latin typeface="Calibri"/>
              </a:rPr>
              <a:t>                          0.31611207 EC/</a:t>
            </a:r>
            <a:r>
              <a:rPr lang="nl-NL" b="1" err="1">
                <a:solidFill>
                  <a:schemeClr val="tx2"/>
                </a:solidFill>
                <a:latin typeface="Calibri"/>
              </a:rPr>
              <a:t>day</a:t>
            </a:r>
          </a:p>
        </p:txBody>
      </p:sp>
      <p:sp>
        <p:nvSpPr>
          <p:cNvPr id="7" name="Tekstvak 6">
            <a:extLst>
              <a:ext uri="{FF2B5EF4-FFF2-40B4-BE49-F238E27FC236}">
                <a16:creationId xmlns:a16="http://schemas.microsoft.com/office/drawing/2014/main" id="{195A85F5-F196-F42A-8D7C-91C7C00A895A}"/>
              </a:ext>
            </a:extLst>
          </p:cNvPr>
          <p:cNvSpPr txBox="1"/>
          <p:nvPr/>
        </p:nvSpPr>
        <p:spPr>
          <a:xfrm>
            <a:off x="9231567" y="1260361"/>
            <a:ext cx="282835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a:hlinkClick r:id="rId4"/>
              </a:rPr>
              <a:t>ChatGPT-chat antenna</a:t>
            </a:r>
            <a:endParaRPr lang="nl-NL"/>
          </a:p>
        </p:txBody>
      </p:sp>
    </p:spTree>
    <p:extLst>
      <p:ext uri="{BB962C8B-B14F-4D97-AF65-F5344CB8AC3E}">
        <p14:creationId xmlns:p14="http://schemas.microsoft.com/office/powerpoint/2010/main" val="1452278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6"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System requirements and constrains </a:t>
            </a:r>
            <a:endParaRPr lang="en-GB" sz="3800" b="0" strike="noStrike" spc="-1">
              <a:solidFill>
                <a:srgbClr val="002E65"/>
              </a:solidFill>
              <a:latin typeface="Trebuchet MS"/>
            </a:endParaRPr>
          </a:p>
        </p:txBody>
      </p:sp>
      <p:sp>
        <p:nvSpPr>
          <p:cNvPr id="308" name="PlaceHolder 3"/>
          <p:cNvSpPr>
            <a:spLocks noGrp="1"/>
          </p:cNvSpPr>
          <p:nvPr>
            <p:ph/>
          </p:nvPr>
        </p:nvSpPr>
        <p:spPr bwMode="auto">
          <a:xfrm>
            <a:off x="623879" y="1516320"/>
            <a:ext cx="10944000" cy="4720680"/>
          </a:xfrm>
          <a:prstGeom prst="rect">
            <a:avLst/>
          </a:prstGeom>
          <a:noFill/>
          <a:ln w="0">
            <a:noFill/>
          </a:ln>
        </p:spPr>
        <p:txBody>
          <a:bodyPr lIns="0" tIns="0" rIns="0" bIns="0" anchor="t">
            <a:noAutofit/>
          </a:bodyPr>
          <a:lstStyle/>
          <a:p>
            <a:pPr marL="0" indent="0">
              <a:lnSpc>
                <a:spcPct val="100000"/>
              </a:lnSpc>
              <a:buClr>
                <a:srgbClr val="B10097"/>
              </a:buClr>
              <a:buSzPct val="75000"/>
              <a:buNone/>
              <a:defRPr/>
            </a:pPr>
            <a:r>
              <a:rPr lang="en-GB" b="1" spc="-1">
                <a:solidFill>
                  <a:srgbClr val="002E65"/>
                </a:solidFill>
                <a:latin typeface="Calibri"/>
                <a:ea typeface="Verdana"/>
              </a:rPr>
              <a:t>Farm Power - Decisions</a:t>
            </a:r>
            <a:endParaRPr lang="nl-NL" b="1" strike="noStrike">
              <a:solidFill>
                <a:srgbClr val="002E65"/>
              </a:solidFill>
              <a:latin typeface="Calibri"/>
            </a:endParaRPr>
          </a:p>
        </p:txBody>
      </p:sp>
      <p:graphicFrame>
        <p:nvGraphicFramePr>
          <p:cNvPr id="3" name="Tabel 2">
            <a:extLst>
              <a:ext uri="{FF2B5EF4-FFF2-40B4-BE49-F238E27FC236}">
                <a16:creationId xmlns:a16="http://schemas.microsoft.com/office/drawing/2014/main" id="{3A3526E9-2D93-40F0-551A-F8906EE9156A}"/>
              </a:ext>
            </a:extLst>
          </p:cNvPr>
          <p:cNvGraphicFramePr>
            <a:graphicFrameLocks noGrp="1"/>
          </p:cNvGraphicFramePr>
          <p:nvPr>
            <p:extLst>
              <p:ext uri="{D42A27DB-BD31-4B8C-83A1-F6EECF244321}">
                <p14:modId xmlns:p14="http://schemas.microsoft.com/office/powerpoint/2010/main" val="3156253876"/>
              </p:ext>
            </p:extLst>
          </p:nvPr>
        </p:nvGraphicFramePr>
        <p:xfrm>
          <a:off x="620085" y="1995974"/>
          <a:ext cx="9377822" cy="988695"/>
        </p:xfrm>
        <a:graphic>
          <a:graphicData uri="http://schemas.openxmlformats.org/drawingml/2006/table">
            <a:tbl>
              <a:tblPr bandRow="1">
                <a:tableStyleId>{5C22544A-7EE6-4342-B048-85BDC9FD1C3A}</a:tableStyleId>
              </a:tblPr>
              <a:tblGrid>
                <a:gridCol w="2383683">
                  <a:extLst>
                    <a:ext uri="{9D8B030D-6E8A-4147-A177-3AD203B41FA5}">
                      <a16:colId xmlns:a16="http://schemas.microsoft.com/office/drawing/2014/main" val="3872259155"/>
                    </a:ext>
                  </a:extLst>
                </a:gridCol>
                <a:gridCol w="2823030">
                  <a:extLst>
                    <a:ext uri="{9D8B030D-6E8A-4147-A177-3AD203B41FA5}">
                      <a16:colId xmlns:a16="http://schemas.microsoft.com/office/drawing/2014/main" val="2897799178"/>
                    </a:ext>
                  </a:extLst>
                </a:gridCol>
                <a:gridCol w="1682600">
                  <a:extLst>
                    <a:ext uri="{9D8B030D-6E8A-4147-A177-3AD203B41FA5}">
                      <a16:colId xmlns:a16="http://schemas.microsoft.com/office/drawing/2014/main" val="3373907415"/>
                    </a:ext>
                  </a:extLst>
                </a:gridCol>
                <a:gridCol w="612944">
                  <a:extLst>
                    <a:ext uri="{9D8B030D-6E8A-4147-A177-3AD203B41FA5}">
                      <a16:colId xmlns:a16="http://schemas.microsoft.com/office/drawing/2014/main" val="3634028232"/>
                    </a:ext>
                  </a:extLst>
                </a:gridCol>
                <a:gridCol w="1875565">
                  <a:extLst>
                    <a:ext uri="{9D8B030D-6E8A-4147-A177-3AD203B41FA5}">
                      <a16:colId xmlns:a16="http://schemas.microsoft.com/office/drawing/2014/main" val="3204280413"/>
                    </a:ext>
                  </a:extLst>
                </a:gridCol>
              </a:tblGrid>
              <a:tr h="180975">
                <a:tc gridSpan="5">
                  <a:txBody>
                    <a:bodyPr/>
                    <a:lstStyle/>
                    <a:p>
                      <a:pPr algn="ctr" fontAlgn="b"/>
                      <a:r>
                        <a:rPr lang="nl-NL" sz="1800" b="1" i="0" u="none" strike="noStrike">
                          <a:solidFill>
                            <a:srgbClr val="000000"/>
                          </a:solidFill>
                          <a:effectLst/>
                          <a:latin typeface="Calibri"/>
                        </a:rPr>
                        <a:t>Module Energy Storage</a:t>
                      </a:r>
                    </a:p>
                  </a:txBody>
                  <a:tcPr marL="9525" marR="9525" marT="9525" anchor="b">
                    <a:lnL w="12700" cap="flat" cmpd="sng" algn="ctr">
                      <a:solidFill>
                        <a:srgbClr val="000000"/>
                      </a:solidFill>
                      <a:prstDash val="solid"/>
                      <a:round/>
                      <a:headEnd type="none" w="med" len="med"/>
                      <a:tailEnd type="none" w="med" len="med"/>
                    </a:lnL>
                    <a:lnR w="12700">
                      <a:solidFill>
                        <a:schemeClr val="tx1"/>
                      </a:solid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hMerge="1">
                  <a:txBody>
                    <a:bodyPr/>
                    <a:lstStyle/>
                    <a:p>
                      <a:endParaRPr lang="nl-NL"/>
                    </a:p>
                  </a:txBody>
                  <a:tcPr/>
                </a:tc>
                <a:tc hMerge="1">
                  <a:txBody>
                    <a:bodyPr/>
                    <a:lstStyle/>
                    <a:p>
                      <a:endParaRPr lang="nl-NL"/>
                    </a:p>
                  </a:txBody>
                  <a:tcPr/>
                </a:tc>
                <a:tc hMerge="1">
                  <a:txBody>
                    <a:bodyPr/>
                    <a:lstStyle/>
                    <a:p>
                      <a:endParaRPr lang="nl-NL"/>
                    </a:p>
                  </a:txBody>
                  <a:tcPr/>
                </a:tc>
                <a:tc hMerge="1">
                  <a:txBody>
                    <a:bodyPr/>
                    <a:lstStyle/>
                    <a:p>
                      <a:endParaRPr lang="nl-NL"/>
                    </a:p>
                  </a:txBody>
                  <a:tcPr/>
                </a:tc>
                <a:extLst>
                  <a:ext uri="{0D108BD9-81ED-4DB2-BD59-A6C34878D82A}">
                    <a16:rowId xmlns:a16="http://schemas.microsoft.com/office/drawing/2014/main" val="2154073901"/>
                  </a:ext>
                </a:extLst>
              </a:tr>
              <a:tr h="190500">
                <a:tc>
                  <a:txBody>
                    <a:bodyPr/>
                    <a:lstStyle/>
                    <a:p>
                      <a:pPr algn="l" fontAlgn="b"/>
                      <a:r>
                        <a:rPr lang="nl-NL" sz="1800" b="1" i="0" u="none" strike="noStrike">
                          <a:solidFill>
                            <a:srgbClr val="000000"/>
                          </a:solidFill>
                          <a:effectLst/>
                          <a:latin typeface="Calibri"/>
                        </a:rPr>
                        <a:t>Item</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Energy storage (EC)</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Number</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endParaRPr lang="nl-NL" sz="1800" b="1" i="0" u="none" strike="noStrike">
                        <a:solidFill>
                          <a:srgbClr val="000000"/>
                        </a:solidFill>
                        <a:effectLst/>
                        <a:latin typeface="Calibri"/>
                      </a:endParaRP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Total </a:t>
                      </a:r>
                      <a:r>
                        <a:rPr lang="nl-NL" sz="1800" b="1" i="0" u="none" strike="noStrike" err="1">
                          <a:solidFill>
                            <a:srgbClr val="000000"/>
                          </a:solidFill>
                          <a:effectLst/>
                          <a:latin typeface="Calibri"/>
                        </a:rPr>
                        <a:t>capacity</a:t>
                      </a:r>
                      <a:r>
                        <a:rPr lang="nl-NL" sz="1800" b="1" i="0" u="none" strike="noStrike">
                          <a:solidFill>
                            <a:srgbClr val="000000"/>
                          </a:solidFill>
                          <a:effectLst/>
                          <a:latin typeface="Calibri"/>
                        </a:rPr>
                        <a:t> (EC)</a:t>
                      </a:r>
                      <a:endParaRPr lang="nl-NL" sz="1800" b="1" i="0" u="none" strike="noStrike" err="1">
                        <a:solidFill>
                          <a:srgbClr val="000000"/>
                        </a:solidFill>
                        <a:effectLst/>
                        <a:latin typeface="Calibri"/>
                      </a:endParaRP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11269320"/>
                  </a:ext>
                </a:extLst>
              </a:tr>
              <a:tr h="190500">
                <a:tc>
                  <a:txBody>
                    <a:bodyPr/>
                    <a:lstStyle/>
                    <a:p>
                      <a:pPr algn="l" fontAlgn="b"/>
                      <a:r>
                        <a:rPr lang="nl-NL" sz="1800" b="0" i="0" u="none" strike="noStrike">
                          <a:solidFill>
                            <a:srgbClr val="000000"/>
                          </a:solidFill>
                          <a:effectLst/>
                          <a:latin typeface="Calibri"/>
                        </a:rPr>
                        <a:t>Big </a:t>
                      </a:r>
                      <a:r>
                        <a:rPr lang="nl-NL" sz="1800" b="0" i="0" u="none" strike="noStrike" err="1">
                          <a:solidFill>
                            <a:srgbClr val="000000"/>
                          </a:solidFill>
                          <a:effectLst/>
                          <a:latin typeface="Calibri"/>
                        </a:rPr>
                        <a:t>round</a:t>
                      </a:r>
                      <a:r>
                        <a:rPr lang="nl-NL" sz="1800" b="0" i="0" u="none" strike="noStrike">
                          <a:solidFill>
                            <a:srgbClr val="000000"/>
                          </a:solidFill>
                          <a:effectLst/>
                          <a:latin typeface="Calibri"/>
                        </a:rPr>
                        <a:t> </a:t>
                      </a:r>
                      <a:r>
                        <a:rPr lang="nl-NL" sz="1800" b="0" i="0" u="none" strike="noStrike" err="1">
                          <a:solidFill>
                            <a:srgbClr val="000000"/>
                          </a:solidFill>
                          <a:effectLst/>
                          <a:latin typeface="Calibri"/>
                        </a:rPr>
                        <a:t>battery</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4 000</a:t>
                      </a:r>
                    </a:p>
                  </a:txBody>
                  <a:tcPr marL="9525" marR="9525" marT="9525"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6</a:t>
                      </a:r>
                    </a:p>
                  </a:txBody>
                  <a:tcPr marL="9525" marR="9525" marT="9525"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endParaRPr lang="nl-NL" sz="1800" b="0" i="0" u="none" strike="noStrike">
                        <a:solidFill>
                          <a:srgbClr val="000000"/>
                        </a:solidFill>
                        <a:effectLst/>
                        <a:latin typeface="Calibri"/>
                      </a:endParaRPr>
                    </a:p>
                  </a:txBody>
                  <a:tcPr marL="9525" marR="9525" marT="9525"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24 000</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5794535"/>
                  </a:ext>
                </a:extLst>
              </a:tr>
            </a:tbl>
          </a:graphicData>
        </a:graphic>
      </p:graphicFrame>
      <p:graphicFrame>
        <p:nvGraphicFramePr>
          <p:cNvPr id="8" name="Tabel 7">
            <a:extLst>
              <a:ext uri="{FF2B5EF4-FFF2-40B4-BE49-F238E27FC236}">
                <a16:creationId xmlns:a16="http://schemas.microsoft.com/office/drawing/2014/main" id="{ADD448FB-6CE7-CCFB-6E5B-DADF66C97F67}"/>
              </a:ext>
            </a:extLst>
          </p:cNvPr>
          <p:cNvGraphicFramePr>
            <a:graphicFrameLocks noGrp="1"/>
          </p:cNvGraphicFramePr>
          <p:nvPr>
            <p:extLst>
              <p:ext uri="{D42A27DB-BD31-4B8C-83A1-F6EECF244321}">
                <p14:modId xmlns:p14="http://schemas.microsoft.com/office/powerpoint/2010/main" val="3179696931"/>
              </p:ext>
            </p:extLst>
          </p:nvPr>
        </p:nvGraphicFramePr>
        <p:xfrm>
          <a:off x="622743" y="2989720"/>
          <a:ext cx="6440668" cy="329565"/>
        </p:xfrm>
        <a:graphic>
          <a:graphicData uri="http://schemas.openxmlformats.org/drawingml/2006/table">
            <a:tbl>
              <a:tblPr bandRow="1">
                <a:tableStyleId>{5C22544A-7EE6-4342-B048-85BDC9FD1C3A}</a:tableStyleId>
              </a:tblPr>
              <a:tblGrid>
                <a:gridCol w="3701779">
                  <a:extLst>
                    <a:ext uri="{9D8B030D-6E8A-4147-A177-3AD203B41FA5}">
                      <a16:colId xmlns:a16="http://schemas.microsoft.com/office/drawing/2014/main" val="1834415166"/>
                    </a:ext>
                  </a:extLst>
                </a:gridCol>
                <a:gridCol w="2738889">
                  <a:extLst>
                    <a:ext uri="{9D8B030D-6E8A-4147-A177-3AD203B41FA5}">
                      <a16:colId xmlns:a16="http://schemas.microsoft.com/office/drawing/2014/main" val="1995430787"/>
                    </a:ext>
                  </a:extLst>
                </a:gridCol>
              </a:tblGrid>
              <a:tr h="190500">
                <a:tc>
                  <a:txBody>
                    <a:bodyPr/>
                    <a:lstStyle/>
                    <a:p>
                      <a:pPr algn="l" fontAlgn="b"/>
                      <a:r>
                        <a:rPr lang="nl-NL" sz="1800" b="1" i="0" u="none" strike="noStrike" err="1">
                          <a:solidFill>
                            <a:srgbClr val="000000"/>
                          </a:solidFill>
                          <a:effectLst/>
                          <a:latin typeface="Calibri"/>
                        </a:rPr>
                        <a:t>Battery</a:t>
                      </a:r>
                      <a:r>
                        <a:rPr lang="nl-NL" sz="1800" b="1" i="0" u="none" strike="noStrike">
                          <a:solidFill>
                            <a:srgbClr val="000000"/>
                          </a:solidFill>
                          <a:effectLst/>
                          <a:latin typeface="Calibri"/>
                        </a:rPr>
                        <a:t> Load (%)</a:t>
                      </a:r>
                    </a:p>
                  </a:txBody>
                  <a:tcPr marL="9525" marR="9525" marT="9525" anchor="b">
                    <a:lnL>
                      <a:noFill/>
                    </a:lnL>
                    <a:lnR>
                      <a:noFill/>
                    </a:lnR>
                    <a:lnT>
                      <a:noFill/>
                    </a:lnT>
                    <a:lnB>
                      <a:noFill/>
                    </a:lnB>
                    <a:noFill/>
                  </a:tcPr>
                </a:tc>
                <a:tc>
                  <a:txBody>
                    <a:bodyPr/>
                    <a:lstStyle/>
                    <a:p>
                      <a:pPr algn="r" fontAlgn="b"/>
                      <a:r>
                        <a:rPr lang="nl-NL" sz="1800" b="0" i="0" u="none" strike="noStrike">
                          <a:solidFill>
                            <a:srgbClr val="000000"/>
                          </a:solidFill>
                          <a:effectLst/>
                          <a:latin typeface="Calibri"/>
                        </a:rPr>
                        <a:t>91.53025</a:t>
                      </a:r>
                    </a:p>
                  </a:txBody>
                  <a:tcPr marL="9525" marR="9525" marT="9525" anchor="b">
                    <a:lnL>
                      <a:noFill/>
                    </a:lnL>
                    <a:lnR>
                      <a:noFill/>
                    </a:lnR>
                    <a:lnT>
                      <a:noFill/>
                    </a:lnT>
                    <a:lnB>
                      <a:noFill/>
                    </a:lnB>
                    <a:noFill/>
                  </a:tcPr>
                </a:tc>
                <a:extLst>
                  <a:ext uri="{0D108BD9-81ED-4DB2-BD59-A6C34878D82A}">
                    <a16:rowId xmlns:a16="http://schemas.microsoft.com/office/drawing/2014/main" val="970781987"/>
                  </a:ext>
                </a:extLst>
              </a:tr>
            </a:tbl>
          </a:graphicData>
        </a:graphic>
      </p:graphicFrame>
      <p:sp>
        <p:nvSpPr>
          <p:cNvPr id="2" name="Slide Number Placeholder 1">
            <a:extLst>
              <a:ext uri="{FF2B5EF4-FFF2-40B4-BE49-F238E27FC236}">
                <a16:creationId xmlns:a16="http://schemas.microsoft.com/office/drawing/2014/main" id="{1928E7C8-C6FC-0D4E-6F48-BDDBE2307D5F}"/>
              </a:ext>
            </a:extLst>
          </p:cNvPr>
          <p:cNvSpPr>
            <a:spLocks noGrp="1"/>
          </p:cNvSpPr>
          <p:nvPr>
            <p:ph type="sldNum" idx="1"/>
          </p:nvPr>
        </p:nvSpPr>
        <p:spPr/>
        <p:txBody>
          <a:bodyPr/>
          <a:lstStyle/>
          <a:p>
            <a:pPr>
              <a:defRPr/>
            </a:pPr>
            <a:fld id="{DB6A8FA8-9520-446E-94DC-50F38B28EEC8}" type="slidenum">
              <a:rPr lang="en-BE" smtClean="0"/>
              <a:t>7</a:t>
            </a:fld>
            <a:endParaRPr lang="en-BE"/>
          </a:p>
        </p:txBody>
      </p:sp>
      <p:graphicFrame>
        <p:nvGraphicFramePr>
          <p:cNvPr id="5" name="Tabel 4">
            <a:extLst>
              <a:ext uri="{FF2B5EF4-FFF2-40B4-BE49-F238E27FC236}">
                <a16:creationId xmlns:a16="http://schemas.microsoft.com/office/drawing/2014/main" id="{956B2E9D-5C80-FFB9-738D-155A67795C71}"/>
              </a:ext>
            </a:extLst>
          </p:cNvPr>
          <p:cNvGraphicFramePr>
            <a:graphicFrameLocks noGrp="1"/>
          </p:cNvGraphicFramePr>
          <p:nvPr>
            <p:extLst>
              <p:ext uri="{D42A27DB-BD31-4B8C-83A1-F6EECF244321}">
                <p14:modId xmlns:p14="http://schemas.microsoft.com/office/powerpoint/2010/main" val="1205882675"/>
              </p:ext>
            </p:extLst>
          </p:nvPr>
        </p:nvGraphicFramePr>
        <p:xfrm>
          <a:off x="616889" y="3313813"/>
          <a:ext cx="6493107" cy="329565"/>
        </p:xfrm>
        <a:graphic>
          <a:graphicData uri="http://schemas.openxmlformats.org/drawingml/2006/table">
            <a:tbl>
              <a:tblPr bandRow="1">
                <a:tableStyleId>{5C22544A-7EE6-4342-B048-85BDC9FD1C3A}</a:tableStyleId>
              </a:tblPr>
              <a:tblGrid>
                <a:gridCol w="3731919">
                  <a:extLst>
                    <a:ext uri="{9D8B030D-6E8A-4147-A177-3AD203B41FA5}">
                      <a16:colId xmlns:a16="http://schemas.microsoft.com/office/drawing/2014/main" val="4143024006"/>
                    </a:ext>
                  </a:extLst>
                </a:gridCol>
                <a:gridCol w="2761188">
                  <a:extLst>
                    <a:ext uri="{9D8B030D-6E8A-4147-A177-3AD203B41FA5}">
                      <a16:colId xmlns:a16="http://schemas.microsoft.com/office/drawing/2014/main" val="2407952396"/>
                    </a:ext>
                  </a:extLst>
                </a:gridCol>
              </a:tblGrid>
              <a:tr h="302230">
                <a:tc>
                  <a:txBody>
                    <a:bodyPr/>
                    <a:lstStyle/>
                    <a:p>
                      <a:pPr algn="l" fontAlgn="b"/>
                      <a:r>
                        <a:rPr lang="nl-NL" sz="1800" b="1" i="0" u="none" strike="noStrike">
                          <a:solidFill>
                            <a:srgbClr val="000000"/>
                          </a:solidFill>
                          <a:effectLst/>
                          <a:latin typeface="Calibri"/>
                        </a:rPr>
                        <a:t>Total charge </a:t>
                      </a:r>
                      <a:r>
                        <a:rPr lang="nl-NL" sz="1800" b="1" i="0" u="none" strike="noStrike" err="1">
                          <a:solidFill>
                            <a:srgbClr val="000000"/>
                          </a:solidFill>
                          <a:effectLst/>
                          <a:latin typeface="Calibri"/>
                        </a:rPr>
                        <a:t>needed</a:t>
                      </a:r>
                      <a:r>
                        <a:rPr lang="nl-NL" sz="1800" b="1" i="0" u="none" strike="noStrike">
                          <a:solidFill>
                            <a:srgbClr val="000000"/>
                          </a:solidFill>
                          <a:effectLst/>
                          <a:latin typeface="Calibri"/>
                        </a:rPr>
                        <a:t> in </a:t>
                      </a:r>
                      <a:r>
                        <a:rPr lang="nl-NL" sz="1800" b="1" i="0" u="none" strike="noStrike" err="1">
                          <a:solidFill>
                            <a:srgbClr val="000000"/>
                          </a:solidFill>
                          <a:effectLst/>
                          <a:latin typeface="Calibri"/>
                        </a:rPr>
                        <a:t>daytime</a:t>
                      </a:r>
                      <a:r>
                        <a:rPr lang="nl-NL" sz="1800" b="1" i="0" u="none" strike="noStrike">
                          <a:solidFill>
                            <a:srgbClr val="000000"/>
                          </a:solidFill>
                          <a:effectLst/>
                          <a:latin typeface="Calibri"/>
                        </a:rPr>
                        <a:t>:</a:t>
                      </a:r>
                    </a:p>
                  </a:txBody>
                  <a:tcPr marL="9525" marR="9525" marT="9525" anchor="b">
                    <a:lnL>
                      <a:noFill/>
                    </a:lnL>
                    <a:lnR>
                      <a:noFill/>
                    </a:lnR>
                    <a:lnT>
                      <a:noFill/>
                    </a:lnT>
                    <a:lnB>
                      <a:noFill/>
                    </a:lnB>
                    <a:noFill/>
                  </a:tcPr>
                </a:tc>
                <a:tc>
                  <a:txBody>
                    <a:bodyPr/>
                    <a:lstStyle/>
                    <a:p>
                      <a:pPr lvl="0" algn="r">
                        <a:buNone/>
                      </a:pPr>
                      <a:r>
                        <a:rPr lang="nl-NL" sz="1800" b="0" i="0" u="none" strike="noStrike">
                          <a:solidFill>
                            <a:srgbClr val="000000"/>
                          </a:solidFill>
                          <a:effectLst/>
                          <a:latin typeface="Calibri"/>
                        </a:rPr>
                        <a:t>43 934.52</a:t>
                      </a:r>
                    </a:p>
                  </a:txBody>
                  <a:tcPr marL="9525" marR="9525" marT="9525" anchor="b">
                    <a:lnL>
                      <a:noFill/>
                    </a:lnL>
                    <a:lnR>
                      <a:noFill/>
                    </a:lnR>
                    <a:lnT>
                      <a:noFill/>
                    </a:lnT>
                    <a:lnB>
                      <a:noFill/>
                    </a:lnB>
                    <a:noFill/>
                  </a:tcPr>
                </a:tc>
                <a:extLst>
                  <a:ext uri="{0D108BD9-81ED-4DB2-BD59-A6C34878D82A}">
                    <a16:rowId xmlns:a16="http://schemas.microsoft.com/office/drawing/2014/main" val="1780718709"/>
                  </a:ext>
                </a:extLst>
              </a:tr>
            </a:tbl>
          </a:graphicData>
        </a:graphic>
      </p:graphicFrame>
      <p:graphicFrame>
        <p:nvGraphicFramePr>
          <p:cNvPr id="10" name="Tabel 9">
            <a:extLst>
              <a:ext uri="{FF2B5EF4-FFF2-40B4-BE49-F238E27FC236}">
                <a16:creationId xmlns:a16="http://schemas.microsoft.com/office/drawing/2014/main" id="{BB410F3C-9115-B75C-6739-4297189E7842}"/>
              </a:ext>
            </a:extLst>
          </p:cNvPr>
          <p:cNvGraphicFramePr>
            <a:graphicFrameLocks noGrp="1"/>
          </p:cNvGraphicFramePr>
          <p:nvPr>
            <p:extLst>
              <p:ext uri="{D42A27DB-BD31-4B8C-83A1-F6EECF244321}">
                <p14:modId xmlns:p14="http://schemas.microsoft.com/office/powerpoint/2010/main" val="1639931385"/>
              </p:ext>
            </p:extLst>
          </p:nvPr>
        </p:nvGraphicFramePr>
        <p:xfrm>
          <a:off x="625253" y="3881946"/>
          <a:ext cx="11127744" cy="2128302"/>
        </p:xfrm>
        <a:graphic>
          <a:graphicData uri="http://schemas.openxmlformats.org/drawingml/2006/table">
            <a:tbl>
              <a:tblPr bandRow="1">
                <a:tableStyleId>{5C22544A-7EE6-4342-B048-85BDC9FD1C3A}</a:tableStyleId>
              </a:tblPr>
              <a:tblGrid>
                <a:gridCol w="3138985">
                  <a:extLst>
                    <a:ext uri="{9D8B030D-6E8A-4147-A177-3AD203B41FA5}">
                      <a16:colId xmlns:a16="http://schemas.microsoft.com/office/drawing/2014/main" val="1073123493"/>
                    </a:ext>
                  </a:extLst>
                </a:gridCol>
                <a:gridCol w="744370">
                  <a:extLst>
                    <a:ext uri="{9D8B030D-6E8A-4147-A177-3AD203B41FA5}">
                      <a16:colId xmlns:a16="http://schemas.microsoft.com/office/drawing/2014/main" val="1276199583"/>
                    </a:ext>
                  </a:extLst>
                </a:gridCol>
                <a:gridCol w="833792">
                  <a:extLst>
                    <a:ext uri="{9D8B030D-6E8A-4147-A177-3AD203B41FA5}">
                      <a16:colId xmlns:a16="http://schemas.microsoft.com/office/drawing/2014/main" val="447019861"/>
                    </a:ext>
                  </a:extLst>
                </a:gridCol>
                <a:gridCol w="1663905">
                  <a:extLst>
                    <a:ext uri="{9D8B030D-6E8A-4147-A177-3AD203B41FA5}">
                      <a16:colId xmlns:a16="http://schemas.microsoft.com/office/drawing/2014/main" val="1787365336"/>
                    </a:ext>
                  </a:extLst>
                </a:gridCol>
                <a:gridCol w="2680033">
                  <a:extLst>
                    <a:ext uri="{9D8B030D-6E8A-4147-A177-3AD203B41FA5}">
                      <a16:colId xmlns:a16="http://schemas.microsoft.com/office/drawing/2014/main" val="1385405846"/>
                    </a:ext>
                  </a:extLst>
                </a:gridCol>
                <a:gridCol w="2066659">
                  <a:extLst>
                    <a:ext uri="{9D8B030D-6E8A-4147-A177-3AD203B41FA5}">
                      <a16:colId xmlns:a16="http://schemas.microsoft.com/office/drawing/2014/main" val="2551157956"/>
                    </a:ext>
                  </a:extLst>
                </a:gridCol>
              </a:tblGrid>
              <a:tr h="354717">
                <a:tc>
                  <a:txBody>
                    <a:bodyPr/>
                    <a:lstStyle/>
                    <a:p>
                      <a:pPr algn="ctr" fontAlgn="b"/>
                      <a:r>
                        <a:rPr lang="nl-NL" sz="1800" b="1" i="0" u="none" strike="noStrike">
                          <a:solidFill>
                            <a:srgbClr val="000000"/>
                          </a:solidFill>
                          <a:effectLst/>
                          <a:latin typeface="Calibri"/>
                        </a:rPr>
                        <a:t>Module Energy </a:t>
                      </a:r>
                      <a:r>
                        <a:rPr lang="nl-NL" sz="1800" b="1" i="0" u="none" strike="noStrike" err="1">
                          <a:solidFill>
                            <a:srgbClr val="000000"/>
                          </a:solidFill>
                          <a:effectLst/>
                          <a:latin typeface="Calibri"/>
                        </a:rPr>
                        <a:t>Harvesting</a:t>
                      </a:r>
                    </a:p>
                  </a:txBody>
                  <a:tcPr marL="9525" marR="9525" marT="9525"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endParaRPr lang="nl-NL" sz="1800" b="1" i="0" u="none" strike="noStrike">
                        <a:solidFill>
                          <a:srgbClr val="000000"/>
                        </a:solidFill>
                        <a:effectLst/>
                        <a:latin typeface="Calibri"/>
                      </a:endParaRPr>
                    </a:p>
                  </a:txBody>
                  <a:tcPr marL="9525" marR="9525" marT="9525"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48917533"/>
                  </a:ext>
                </a:extLst>
              </a:tr>
              <a:tr h="354717">
                <a:tc>
                  <a:txBody>
                    <a:bodyPr/>
                    <a:lstStyle/>
                    <a:p>
                      <a:pPr algn="l" fontAlgn="b"/>
                      <a:r>
                        <a:rPr lang="nl-NL" sz="1800" b="1" i="0" u="none" strike="noStrike">
                          <a:solidFill>
                            <a:srgbClr val="000000"/>
                          </a:solidFill>
                          <a:effectLst/>
                          <a:latin typeface="Calibri"/>
                        </a:rPr>
                        <a:t>Item</a:t>
                      </a: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EC/sec</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Number</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err="1">
                          <a:solidFill>
                            <a:srgbClr val="000000"/>
                          </a:solidFill>
                          <a:effectLst/>
                          <a:latin typeface="Calibri"/>
                        </a:rPr>
                        <a:t>Duration</a:t>
                      </a:r>
                      <a:r>
                        <a:rPr lang="nl-NL" sz="1800" b="1" i="0" u="none" strike="noStrike">
                          <a:solidFill>
                            <a:srgbClr val="000000"/>
                          </a:solidFill>
                          <a:effectLst/>
                          <a:latin typeface="Calibri"/>
                        </a:rPr>
                        <a:t>/</a:t>
                      </a:r>
                      <a:r>
                        <a:rPr lang="nl-NL" sz="1800" b="1" i="0" u="none" strike="noStrike" err="1">
                          <a:solidFill>
                            <a:srgbClr val="000000"/>
                          </a:solidFill>
                          <a:effectLst/>
                          <a:latin typeface="Calibri"/>
                        </a:rPr>
                        <a:t>day</a:t>
                      </a:r>
                      <a:r>
                        <a:rPr lang="nl-NL" sz="1800" b="1" i="0" u="none" strike="noStrike">
                          <a:solidFill>
                            <a:srgbClr val="000000"/>
                          </a:solidFill>
                          <a:effectLst/>
                          <a:latin typeface="Calibri"/>
                        </a:rPr>
                        <a:t> (s)</a:t>
                      </a:r>
                      <a:endParaRPr lang="nl-NL" sz="1800" b="1" i="0" u="none" strike="noStrike" err="1">
                        <a:solidFill>
                          <a:srgbClr val="000000"/>
                        </a:solidFill>
                        <a:effectLst/>
                        <a:latin typeface="Calibri"/>
                      </a:endParaRP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Total </a:t>
                      </a:r>
                      <a:r>
                        <a:rPr lang="nl-NL" sz="1800" b="1" i="0" u="none" strike="noStrike" err="1">
                          <a:solidFill>
                            <a:srgbClr val="000000"/>
                          </a:solidFill>
                          <a:effectLst/>
                          <a:latin typeface="Calibri"/>
                        </a:rPr>
                        <a:t>harvested</a:t>
                      </a:r>
                      <a:r>
                        <a:rPr lang="nl-NL" sz="1800" b="1" i="0" u="none" strike="noStrike">
                          <a:solidFill>
                            <a:srgbClr val="000000"/>
                          </a:solidFill>
                          <a:effectLst/>
                          <a:latin typeface="Calibri"/>
                        </a:rPr>
                        <a:t> energy (EC)</a:t>
                      </a:r>
                    </a:p>
                  </a:txBody>
                  <a:tcPr marL="9525" marR="9525" marT="9525"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b"/>
                      <a:r>
                        <a:rPr lang="nl-NL" sz="1800" b="1" i="0" u="none" strike="noStrike">
                          <a:solidFill>
                            <a:srgbClr val="000000"/>
                          </a:solidFill>
                          <a:effectLst/>
                          <a:latin typeface="Calibri"/>
                        </a:rPr>
                        <a:t>Charge of </a:t>
                      </a:r>
                      <a:r>
                        <a:rPr lang="nl-NL" sz="1800" b="1" i="0" u="none" strike="noStrike" err="1">
                          <a:solidFill>
                            <a:srgbClr val="000000"/>
                          </a:solidFill>
                          <a:effectLst/>
                          <a:latin typeface="Calibri"/>
                        </a:rPr>
                        <a:t>battery</a:t>
                      </a:r>
                      <a:r>
                        <a:rPr lang="nl-NL" sz="1800" b="1" i="0" u="none" strike="noStrike">
                          <a:solidFill>
                            <a:srgbClr val="000000"/>
                          </a:solidFill>
                          <a:effectLst/>
                          <a:latin typeface="Calibri"/>
                        </a:rPr>
                        <a:t> (%)</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10088110"/>
                  </a:ext>
                </a:extLst>
              </a:tr>
              <a:tr h="354717">
                <a:tc>
                  <a:txBody>
                    <a:bodyPr/>
                    <a:lstStyle/>
                    <a:p>
                      <a:pPr algn="l" fontAlgn="b"/>
                      <a:r>
                        <a:rPr lang="nl-NL" sz="1800" b="0" i="0" u="sng" strike="noStrike">
                          <a:solidFill>
                            <a:srgbClr val="0563C1"/>
                          </a:solidFill>
                          <a:effectLst/>
                          <a:latin typeface="Calibri"/>
                          <a:hlinkClick r:id="rId3"/>
                        </a:rPr>
                        <a:t>Gigantor XL Solar Array</a:t>
                      </a:r>
                      <a:endParaRPr lang="nl-NL" sz="1800" b="0" i="0" u="sng" strike="noStrike">
                        <a:solidFill>
                          <a:srgbClr val="0563C1"/>
                        </a:solidFill>
                        <a:effectLs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noFill/>
                  </a:tcPr>
                </a:tc>
                <a:tc>
                  <a:txBody>
                    <a:bodyPr/>
                    <a:lstStyle/>
                    <a:p>
                      <a:pPr algn="r" fontAlgn="b"/>
                      <a:r>
                        <a:rPr lang="nl-NL" sz="1800" b="0" i="0" u="none" strike="noStrike">
                          <a:solidFill>
                            <a:srgbClr val="000000"/>
                          </a:solidFill>
                          <a:effectLst/>
                          <a:latin typeface="Calibri"/>
                        </a:rPr>
                        <a:t>24,4</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nl-NL" sz="1800" b="0" i="0" u="none" strike="noStrike">
                          <a:solidFill>
                            <a:srgbClr val="000000"/>
                          </a:solidFill>
                          <a:effectLst/>
                          <a:latin typeface="Calibri"/>
                        </a:rPr>
                        <a:t>1</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ctr" fontAlgn="b"/>
                      <a:r>
                        <a:rPr lang="nl-NL" sz="1800" b="0" i="0" u="none" strike="noStrike">
                          <a:solidFill>
                            <a:srgbClr val="000000"/>
                          </a:solidFill>
                          <a:effectLst/>
                          <a:latin typeface="Calibri"/>
                        </a:rPr>
                        <a:t>69 492</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1 695 604,8</a:t>
                      </a:r>
                    </a:p>
                  </a:txBody>
                  <a:tcPr marL="9525" marR="9525" marT="9525"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l" fontAlgn="b"/>
                      <a:r>
                        <a:rPr lang="nl-NL" sz="1800" b="0" i="0" u="none" strike="noStrike">
                          <a:solidFill>
                            <a:srgbClr val="000000"/>
                          </a:solidFill>
                          <a:effectLst/>
                          <a:latin typeface="Calibri"/>
                        </a:rPr>
                        <a:t>3 819,118965</a:t>
                      </a:r>
                    </a:p>
                  </a:txBody>
                  <a:tcPr marL="9525" marR="9525" marT="9525"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745052617"/>
                  </a:ext>
                </a:extLst>
              </a:tr>
              <a:tr h="354717">
                <a:tc>
                  <a:txBody>
                    <a:bodyPr/>
                    <a:lstStyle/>
                    <a:p>
                      <a:pPr algn="l" fontAlgn="b"/>
                      <a:r>
                        <a:rPr lang="nl-NL" sz="1800" b="0" i="0" u="sng" strike="noStrike">
                          <a:solidFill>
                            <a:srgbClr val="0563C1"/>
                          </a:solidFill>
                          <a:effectLst/>
                          <a:latin typeface="Calibri"/>
                          <a:hlinkClick r:id="rId4"/>
                        </a:rPr>
                        <a:t>OX-STAT-XL Photovoltaic Panels</a:t>
                      </a:r>
                      <a:endParaRPr lang="nl-NL" sz="1800" b="0" i="0" u="sng" strike="noStrike">
                        <a:solidFill>
                          <a:srgbClr val="0563C1"/>
                        </a:solidFill>
                        <a:effectLs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1800" b="0" i="0" u="none" strike="noStrike">
                          <a:solidFill>
                            <a:srgbClr val="000000"/>
                          </a:solidFill>
                          <a:effectLst/>
                          <a:latin typeface="Calibri"/>
                        </a:rPr>
                        <a:t>2,8</a:t>
                      </a:r>
                    </a:p>
                  </a:txBody>
                  <a:tcPr marL="9525" marR="9525" marT="9525" anchor="b">
                    <a:lnL>
                      <a:noFill/>
                    </a:lnL>
                    <a:lnR>
                      <a:noFill/>
                    </a:lnR>
                    <a:lnT>
                      <a:noFill/>
                    </a:lnT>
                    <a:lnB>
                      <a:noFill/>
                    </a:lnB>
                    <a:noFill/>
                  </a:tcPr>
                </a:tc>
                <a:tc>
                  <a:txBody>
                    <a:bodyPr/>
                    <a:lstStyle/>
                    <a:p>
                      <a:pPr algn="ctr" fontAlgn="b"/>
                      <a:r>
                        <a:rPr lang="nl-NL" sz="1800" b="0" i="0" u="none" strike="noStrike">
                          <a:solidFill>
                            <a:srgbClr val="000000"/>
                          </a:solidFill>
                          <a:effectLst/>
                          <a:latin typeface="Calibri"/>
                        </a:rPr>
                        <a:t>1</a:t>
                      </a:r>
                    </a:p>
                  </a:txBody>
                  <a:tcPr marL="9525" marR="9525" marT="9525" anchor="b">
                    <a:lnL>
                      <a:noFill/>
                    </a:lnL>
                    <a:lnR>
                      <a:noFill/>
                    </a:lnR>
                    <a:lnT>
                      <a:noFill/>
                    </a:lnT>
                    <a:lnB>
                      <a:noFill/>
                    </a:lnB>
                    <a:noFill/>
                  </a:tcPr>
                </a:tc>
                <a:tc>
                  <a:txBody>
                    <a:bodyPr/>
                    <a:lstStyle/>
                    <a:p>
                      <a:pPr algn="ctr" fontAlgn="b"/>
                      <a:r>
                        <a:rPr lang="nl-NL" sz="1800" b="0" i="0" u="none" strike="noStrike">
                          <a:solidFill>
                            <a:srgbClr val="000000"/>
                          </a:solidFill>
                          <a:effectLst/>
                          <a:latin typeface="Calibri"/>
                        </a:rPr>
                        <a:t>69 492</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latin typeface="Calibri"/>
                        </a:rPr>
                        <a:t>194 577,6</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latin typeface="Calibri"/>
                        </a:rPr>
                        <a:t>438,2595534</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3930957798"/>
                  </a:ext>
                </a:extLst>
              </a:tr>
              <a:tr h="354717">
                <a:tc>
                  <a:txBody>
                    <a:bodyPr/>
                    <a:lstStyle/>
                    <a:p>
                      <a:pPr algn="l" fontAlgn="b"/>
                      <a:r>
                        <a:rPr lang="nl-NL" sz="1800" b="0" i="0" u="sng" strike="noStrike">
                          <a:solidFill>
                            <a:srgbClr val="0563C1"/>
                          </a:solidFill>
                          <a:effectLst/>
                          <a:highlight>
                            <a:srgbClr val="00FF00"/>
                          </a:highlight>
                          <a:latin typeface="Calibri"/>
                          <a:hlinkClick r:id="rId5">
                            <a:extLst>
                              <a:ext uri="{A12FA001-AC4F-418D-AE19-62706E023703}">
                                <ahyp:hlinkClr xmlns:ahyp="http://schemas.microsoft.com/office/drawing/2018/hyperlinkcolor" val="tx"/>
                              </a:ext>
                            </a:extLst>
                          </a:hlinkClick>
                        </a:rPr>
                        <a:t>OX-STAT Photovoltaic Panels</a:t>
                      </a:r>
                      <a:endParaRPr lang="nl-NL" sz="1800" b="0" i="0" u="sng" strike="noStrike">
                        <a:solidFill>
                          <a:srgbClr val="0563C1"/>
                        </a:solidFill>
                        <a:effectLst/>
                        <a:highlight>
                          <a:srgbClr val="00FF00"/>
                        </a:highligh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a:noFill/>
                    </a:lnT>
                    <a:lnB>
                      <a:noFill/>
                    </a:lnB>
                    <a:noFill/>
                  </a:tcPr>
                </a:tc>
                <a:tc>
                  <a:txBody>
                    <a:bodyPr/>
                    <a:lstStyle/>
                    <a:p>
                      <a:pPr algn="r" fontAlgn="b"/>
                      <a:r>
                        <a:rPr lang="nl-NL" sz="1800" b="0" i="0" u="none" strike="noStrike">
                          <a:solidFill>
                            <a:srgbClr val="000000"/>
                          </a:solidFill>
                          <a:effectLst/>
                          <a:highlight>
                            <a:srgbClr val="00FF00"/>
                          </a:highlight>
                          <a:latin typeface="Calibri"/>
                        </a:rPr>
                        <a:t>0,35</a:t>
                      </a:r>
                    </a:p>
                  </a:txBody>
                  <a:tcPr marL="9525" marR="9525" marT="9525" anchor="b">
                    <a:lnL>
                      <a:noFill/>
                    </a:lnL>
                    <a:lnR>
                      <a:noFill/>
                    </a:lnR>
                    <a:lnT>
                      <a:noFill/>
                    </a:lnT>
                    <a:lnB>
                      <a:noFill/>
                    </a:lnB>
                    <a:noFill/>
                  </a:tcPr>
                </a:tc>
                <a:tc>
                  <a:txBody>
                    <a:bodyPr/>
                    <a:lstStyle/>
                    <a:p>
                      <a:pPr algn="ctr" fontAlgn="b"/>
                      <a:r>
                        <a:rPr lang="nl-NL" sz="1800" b="0" i="0" u="none" strike="noStrike">
                          <a:solidFill>
                            <a:srgbClr val="000000"/>
                          </a:solidFill>
                          <a:effectLst/>
                          <a:highlight>
                            <a:srgbClr val="00FF00"/>
                          </a:highlight>
                          <a:latin typeface="Calibri"/>
                        </a:rPr>
                        <a:t>3</a:t>
                      </a:r>
                    </a:p>
                  </a:txBody>
                  <a:tcPr marL="9525" marR="9525" marT="9525" anchor="b">
                    <a:lnL>
                      <a:noFill/>
                    </a:lnL>
                    <a:lnR>
                      <a:noFill/>
                    </a:lnR>
                    <a:lnT>
                      <a:noFill/>
                    </a:lnT>
                    <a:lnB>
                      <a:noFill/>
                    </a:lnB>
                    <a:noFill/>
                  </a:tcPr>
                </a:tc>
                <a:tc>
                  <a:txBody>
                    <a:bodyPr/>
                    <a:lstStyle/>
                    <a:p>
                      <a:pPr algn="ctr" fontAlgn="b"/>
                      <a:r>
                        <a:rPr lang="nl-NL" sz="1800" b="0" i="0" u="none" strike="noStrike">
                          <a:solidFill>
                            <a:srgbClr val="000000"/>
                          </a:solidFill>
                          <a:effectLst/>
                          <a:highlight>
                            <a:srgbClr val="00FF00"/>
                          </a:highlight>
                          <a:latin typeface="Calibri"/>
                        </a:rPr>
                        <a:t>69 492</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highlight>
                            <a:srgbClr val="00FF00"/>
                          </a:highlight>
                          <a:latin typeface="Calibri"/>
                        </a:rPr>
                        <a:t>729 66,6</a:t>
                      </a:r>
                    </a:p>
                  </a:txBody>
                  <a:tcPr marL="9525" marR="9525" marT="9525" anchor="b">
                    <a:lnL>
                      <a:noFill/>
                    </a:lnL>
                    <a:lnR>
                      <a:noFill/>
                    </a:lnR>
                    <a:lnT>
                      <a:noFill/>
                    </a:lnT>
                    <a:lnB>
                      <a:noFill/>
                    </a:lnB>
                    <a:noFill/>
                  </a:tcPr>
                </a:tc>
                <a:tc>
                  <a:txBody>
                    <a:bodyPr/>
                    <a:lstStyle/>
                    <a:p>
                      <a:pPr algn="l" fontAlgn="b"/>
                      <a:r>
                        <a:rPr lang="nl-NL" sz="1800" b="0" i="0" u="none" strike="noStrike">
                          <a:solidFill>
                            <a:srgbClr val="000000"/>
                          </a:solidFill>
                          <a:effectLst/>
                          <a:highlight>
                            <a:srgbClr val="00FF00"/>
                          </a:highlight>
                          <a:latin typeface="Calibri"/>
                        </a:rPr>
                        <a:t>166,0803396</a:t>
                      </a:r>
                    </a:p>
                  </a:txBody>
                  <a:tcPr marL="9525" marR="9525" marT="9525" anchor="b">
                    <a:lnL>
                      <a:noFill/>
                    </a:lnL>
                    <a:lnR w="12700" cap="flat" cmpd="sng" algn="ctr">
                      <a:solidFill>
                        <a:srgbClr val="000000"/>
                      </a:solidFill>
                      <a:prstDash val="solid"/>
                      <a:round/>
                      <a:headEnd type="none" w="med" len="med"/>
                      <a:tailEnd type="none" w="med" len="med"/>
                    </a:lnR>
                    <a:lnT>
                      <a:noFill/>
                    </a:lnT>
                    <a:lnB>
                      <a:noFill/>
                    </a:lnB>
                    <a:noFill/>
                  </a:tcPr>
                </a:tc>
                <a:extLst>
                  <a:ext uri="{0D108BD9-81ED-4DB2-BD59-A6C34878D82A}">
                    <a16:rowId xmlns:a16="http://schemas.microsoft.com/office/drawing/2014/main" val="723496556"/>
                  </a:ext>
                </a:extLst>
              </a:tr>
              <a:tr h="354717">
                <a:tc>
                  <a:txBody>
                    <a:bodyPr/>
                    <a:lstStyle/>
                    <a:p>
                      <a:pPr algn="l" fontAlgn="b"/>
                      <a:r>
                        <a:rPr lang="nl-NL" sz="1800" b="0" i="0" u="sng" strike="noStrike">
                          <a:solidFill>
                            <a:srgbClr val="0563C1"/>
                          </a:solidFill>
                          <a:effectLst/>
                          <a:latin typeface="Calibri"/>
                          <a:hlinkClick r:id="rId6"/>
                        </a:rPr>
                        <a:t>SP-L 1x6 Photovoltaic Panels</a:t>
                      </a:r>
                      <a:endParaRPr lang="nl-NL" sz="1800" b="0" i="0" u="sng" strike="noStrike">
                        <a:solidFill>
                          <a:srgbClr val="0563C1"/>
                        </a:solidFill>
                        <a:effectLst/>
                        <a:latin typeface="Calibri"/>
                      </a:endParaRPr>
                    </a:p>
                  </a:txBody>
                  <a:tcPr marL="9525" marR="9525" marT="9525"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noFill/>
                  </a:tcPr>
                </a:tc>
                <a:tc>
                  <a:txBody>
                    <a:bodyPr/>
                    <a:lstStyle/>
                    <a:p>
                      <a:pPr algn="r" fontAlgn="b"/>
                      <a:r>
                        <a:rPr lang="nl-NL" sz="1800" b="0" i="0" u="none" strike="noStrike">
                          <a:solidFill>
                            <a:srgbClr val="000000"/>
                          </a:solidFill>
                          <a:effectLst/>
                          <a:latin typeface="Calibri"/>
                        </a:rPr>
                        <a:t>1,64</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r>
                        <a:rPr lang="nl-NL" sz="1800" b="0" i="0" u="none" strike="noStrike">
                          <a:solidFill>
                            <a:srgbClr val="000000"/>
                          </a:solidFill>
                          <a:effectLst/>
                          <a:latin typeface="Calibri"/>
                        </a:rPr>
                        <a:t>1</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fontAlgn="b"/>
                      <a:r>
                        <a:rPr lang="nl-NL" sz="1800" b="0" i="0" u="none" strike="noStrike">
                          <a:solidFill>
                            <a:srgbClr val="000000"/>
                          </a:solidFill>
                          <a:effectLst/>
                          <a:latin typeface="Calibri"/>
                        </a:rPr>
                        <a:t>69 492</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113 966,88</a:t>
                      </a:r>
                    </a:p>
                  </a:txBody>
                  <a:tcPr marL="9525" marR="9525" marT="9525" anchor="b">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l" fontAlgn="b"/>
                      <a:r>
                        <a:rPr lang="nl-NL" sz="1800" b="0" i="0" u="none" strike="noStrike">
                          <a:solidFill>
                            <a:srgbClr val="000000"/>
                          </a:solidFill>
                          <a:effectLst/>
                          <a:latin typeface="Calibri"/>
                        </a:rPr>
                        <a:t>256,6948813</a:t>
                      </a:r>
                    </a:p>
                  </a:txBody>
                  <a:tcPr marL="9525" marR="9525" marT="9525"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16059240"/>
                  </a:ext>
                </a:extLst>
              </a:tr>
            </a:tbl>
          </a:graphicData>
        </a:graphic>
      </p:graphicFrame>
    </p:spTree>
    <p:extLst>
      <p:ext uri="{BB962C8B-B14F-4D97-AF65-F5344CB8AC3E}">
        <p14:creationId xmlns:p14="http://schemas.microsoft.com/office/powerpoint/2010/main" val="2636315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09"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Logical Architecture</a:t>
            </a:r>
            <a:endParaRPr lang="en-GB" sz="3800" b="0" strike="noStrike" spc="-1">
              <a:solidFill>
                <a:srgbClr val="002E65"/>
              </a:solidFill>
              <a:latin typeface="Trebuchet MS"/>
            </a:endParaRPr>
          </a:p>
        </p:txBody>
      </p:sp>
      <p:sp>
        <p:nvSpPr>
          <p:cNvPr id="3" name="Slide Number Placeholder 2">
            <a:extLst>
              <a:ext uri="{FF2B5EF4-FFF2-40B4-BE49-F238E27FC236}">
                <a16:creationId xmlns:a16="http://schemas.microsoft.com/office/drawing/2014/main" id="{167B707D-1EDD-A04D-B233-8552E0766E07}"/>
              </a:ext>
            </a:extLst>
          </p:cNvPr>
          <p:cNvSpPr>
            <a:spLocks noGrp="1"/>
          </p:cNvSpPr>
          <p:nvPr>
            <p:ph type="sldNum" idx="1"/>
          </p:nvPr>
        </p:nvSpPr>
        <p:spPr/>
        <p:txBody>
          <a:bodyPr/>
          <a:lstStyle/>
          <a:p>
            <a:pPr>
              <a:defRPr/>
            </a:pPr>
            <a:fld id="{DB6A8FA8-9520-446E-94DC-50F38B28EEC8}" type="slidenum">
              <a:rPr lang="en-BE" smtClean="0"/>
              <a:t>8</a:t>
            </a:fld>
            <a:endParaRPr lang="en-BE"/>
          </a:p>
        </p:txBody>
      </p:sp>
      <p:pic>
        <p:nvPicPr>
          <p:cNvPr id="5" name="Graphic 4">
            <a:extLst>
              <a:ext uri="{FF2B5EF4-FFF2-40B4-BE49-F238E27FC236}">
                <a16:creationId xmlns:a16="http://schemas.microsoft.com/office/drawing/2014/main" id="{E4F24495-A7F1-59E1-BCB5-CB290395FF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778" y="1240683"/>
            <a:ext cx="12164827" cy="5608828"/>
          </a:xfrm>
          <a:prstGeom prst="rect">
            <a:avLst/>
          </a:prstGeom>
        </p:spPr>
      </p:pic>
    </p:spTree>
    <p:extLst>
      <p:ext uri="{BB962C8B-B14F-4D97-AF65-F5344CB8AC3E}">
        <p14:creationId xmlns:p14="http://schemas.microsoft.com/office/powerpoint/2010/main" val="717649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312" name="PlaceHolder 1"/>
          <p:cNvSpPr>
            <a:spLocks noGrp="1"/>
          </p:cNvSpPr>
          <p:nvPr>
            <p:ph type="title"/>
          </p:nvPr>
        </p:nvSpPr>
        <p:spPr bwMode="auto">
          <a:xfrm>
            <a:off x="623879" y="620640"/>
            <a:ext cx="10944000" cy="791280"/>
          </a:xfrm>
          <a:prstGeom prst="rect">
            <a:avLst/>
          </a:prstGeom>
          <a:noFill/>
          <a:ln w="0">
            <a:noFill/>
          </a:ln>
        </p:spPr>
        <p:txBody>
          <a:bodyPr lIns="0" tIns="0" rIns="0" bIns="0" anchor="t">
            <a:noAutofit/>
          </a:bodyPr>
          <a:lstStyle/>
          <a:p>
            <a:pPr indent="0">
              <a:lnSpc>
                <a:spcPct val="100000"/>
              </a:lnSpc>
              <a:buNone/>
              <a:defRPr/>
            </a:pPr>
            <a:r>
              <a:rPr lang="en-US" sz="3800" b="1" strike="noStrike" spc="-1">
                <a:solidFill>
                  <a:schemeClr val="accent2"/>
                </a:solidFill>
                <a:latin typeface="Calibri"/>
                <a:ea typeface="Verdana"/>
              </a:rPr>
              <a:t>Physical Architecture</a:t>
            </a:r>
            <a:endParaRPr lang="en-GB" sz="3800" b="0" strike="noStrike" spc="-1">
              <a:solidFill>
                <a:srgbClr val="002E65"/>
              </a:solidFill>
              <a:latin typeface="Trebuchet MS"/>
            </a:endParaRPr>
          </a:p>
        </p:txBody>
      </p:sp>
      <p:sp>
        <p:nvSpPr>
          <p:cNvPr id="3" name="Slide Number Placeholder 2">
            <a:extLst>
              <a:ext uri="{FF2B5EF4-FFF2-40B4-BE49-F238E27FC236}">
                <a16:creationId xmlns:a16="http://schemas.microsoft.com/office/drawing/2014/main" id="{CC1B1AB6-2BFA-3407-A6D6-1E3FC151F035}"/>
              </a:ext>
            </a:extLst>
          </p:cNvPr>
          <p:cNvSpPr>
            <a:spLocks noGrp="1"/>
          </p:cNvSpPr>
          <p:nvPr>
            <p:ph type="sldNum" idx="1"/>
          </p:nvPr>
        </p:nvSpPr>
        <p:spPr/>
        <p:txBody>
          <a:bodyPr/>
          <a:lstStyle/>
          <a:p>
            <a:pPr>
              <a:defRPr/>
            </a:pPr>
            <a:fld id="{DB6A8FA8-9520-446E-94DC-50F38B28EEC8}" type="slidenum">
              <a:rPr lang="en-BE" smtClean="0"/>
              <a:t>9</a:t>
            </a:fld>
            <a:endParaRPr lang="en-BE"/>
          </a:p>
        </p:txBody>
      </p:sp>
      <p:pic>
        <p:nvPicPr>
          <p:cNvPr id="2" name="Graphic 1">
            <a:extLst>
              <a:ext uri="{FF2B5EF4-FFF2-40B4-BE49-F238E27FC236}">
                <a16:creationId xmlns:a16="http://schemas.microsoft.com/office/drawing/2014/main" id="{6509BD09-6B21-0BC2-68C6-F7E720552E1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035552" y="1040296"/>
            <a:ext cx="7789592" cy="5815496"/>
          </a:xfrm>
          <a:prstGeom prst="rect">
            <a:avLst/>
          </a:prstGeom>
        </p:spPr>
      </p:pic>
    </p:spTree>
  </p:cSld>
  <p:clrMapOvr>
    <a:masterClrMapping/>
  </p:clrMapOvr>
</p:sld>
</file>

<file path=ppt/theme/theme1.xml><?xml version="1.0" encoding="utf-8"?>
<a:theme xmlns:a="http://schemas.openxmlformats.org/drawingml/2006/main" name="UAntwerpen_titleslides">
  <a:themeElements>
    <a:clrScheme name="UA - TI">
      <a:dk1>
        <a:srgbClr val="002E65"/>
      </a:dk1>
      <a:lt1>
        <a:srgbClr val="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ppt/theme/theme2.xml><?xml version="1.0" encoding="utf-8"?>
<a:theme xmlns:a="http://schemas.openxmlformats.org/drawingml/2006/main" name="UAntwerpen_titleslides">
  <a:themeElements>
    <a:clrScheme name="UA - TI">
      <a:dk1>
        <a:srgbClr val="002E65"/>
      </a:dk1>
      <a:lt1>
        <a:srgbClr val="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ppt/theme/theme3.xml><?xml version="1.0" encoding="utf-8"?>
<a:theme xmlns:a="http://schemas.openxmlformats.org/drawingml/2006/main" name="UAntwerpen-content">
  <a:themeElements>
    <a:clrScheme name="UA - TI">
      <a:dk1>
        <a:srgbClr val="002E65"/>
      </a:dk1>
      <a:lt1>
        <a:srgbClr val="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ppt/theme/theme4.xml><?xml version="1.0" encoding="utf-8"?>
<a:theme xmlns:a="http://schemas.openxmlformats.org/drawingml/2006/main" name="UAntwerpen_titleslides">
  <a:themeElements>
    <a:clrScheme name="UA - TI">
      <a:dk1>
        <a:srgbClr val="002E65"/>
      </a:dk1>
      <a:lt1>
        <a:srgbClr val="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02E65"/>
      </a:dk2>
      <a:lt2>
        <a:srgbClr val="BBCCCC"/>
      </a:lt2>
      <a:accent1>
        <a:srgbClr val="002E65"/>
      </a:accent1>
      <a:accent2>
        <a:srgbClr val="B10097"/>
      </a:accent2>
      <a:accent3>
        <a:srgbClr val="EA2C38"/>
      </a:accent3>
      <a:accent4>
        <a:srgbClr val="ADA500"/>
      </a:accent4>
      <a:accent5>
        <a:srgbClr val="AC242A"/>
      </a:accent5>
      <a:accent6>
        <a:srgbClr val="7575CB"/>
      </a:accent6>
      <a:hlink>
        <a:srgbClr val="006CA9"/>
      </a:hlink>
      <a:folHlink>
        <a:srgbClr val="D20824"/>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vdp_powerpoint</Template>
  <Application>Microsoft Office PowerPoint</Application>
  <PresentationFormat>Breedbeeld</PresentationFormat>
  <Slides>17</Slides>
  <Notes>17</Notes>
  <HiddenSlides>0</HiddenSlides>
  <ScaleCrop>false</ScaleCrop>
  <HeadingPairs>
    <vt:vector size="4" baseType="variant">
      <vt:variant>
        <vt:lpstr>Thema</vt:lpstr>
      </vt:variant>
      <vt:variant>
        <vt:i4>4</vt:i4>
      </vt:variant>
      <vt:variant>
        <vt:lpstr>Diatitels</vt:lpstr>
      </vt:variant>
      <vt:variant>
        <vt:i4>17</vt:i4>
      </vt:variant>
    </vt:vector>
  </HeadingPairs>
  <TitlesOfParts>
    <vt:vector size="21" baseType="lpstr">
      <vt:lpstr>UAntwerpen_titleslides</vt:lpstr>
      <vt:lpstr>UAntwerpen_titleslides</vt:lpstr>
      <vt:lpstr>UAntwerpen-content</vt:lpstr>
      <vt:lpstr>UAntwerpen_titleslides</vt:lpstr>
      <vt:lpstr>Dark Farmers</vt:lpstr>
      <vt:lpstr>PowerPoint-presentatie</vt:lpstr>
      <vt:lpstr>Mission</vt:lpstr>
      <vt:lpstr>System requirements and constrains </vt:lpstr>
      <vt:lpstr>System requirements and constrains </vt:lpstr>
      <vt:lpstr>System requirements and constrains </vt:lpstr>
      <vt:lpstr>System requirements and constrains </vt:lpstr>
      <vt:lpstr>Logical Architecture</vt:lpstr>
      <vt:lpstr>Physical Architecture</vt:lpstr>
      <vt:lpstr>Physical Assembly</vt:lpstr>
      <vt:lpstr>Controller Architecture</vt:lpstr>
      <vt:lpstr>Demo</vt:lpstr>
      <vt:lpstr>System requirements  and constrains </vt:lpstr>
      <vt:lpstr>PowerPoint-presentatie</vt:lpstr>
      <vt:lpstr>Operational entities</vt:lpstr>
      <vt:lpstr>Operational capabilities</vt:lpstr>
      <vt:lpstr>Operational architecture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MBSE - Dark Farmers</dc:title>
  <dc:subject/>
  <dc:creator>Robbe Elsermans;Rehmat Khan;Ahmad Sakleya;Berkay Yildirim</dc:creator>
  <dc:description/>
  <cp:revision>2</cp:revision>
  <dcterms:created xsi:type="dcterms:W3CDTF">2020-12-07T09:05:54Z</dcterms:created>
  <dcterms:modified xsi:type="dcterms:W3CDTF">2025-01-06T20:35:35Z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0x010100707C9875C091B247AB9617006510CC43</vt:lpwstr>
  </property>
  <property fmtid="{D5CDD505-2E9C-101B-9397-08002B2CF9AE}" pid="3" name="MMClips">
    <vt:i4>2</vt:i4>
  </property>
  <property fmtid="{D5CDD505-2E9C-101B-9397-08002B2CF9AE}" pid="4" name="Notes">
    <vt:i4>13</vt:i4>
  </property>
  <property fmtid="{D5CDD505-2E9C-101B-9397-08002B2CF9AE}" pid="5" name="PresentationFormat">
    <vt:lpwstr>On-screen Show (4:3)</vt:lpwstr>
  </property>
  <property fmtid="{D5CDD505-2E9C-101B-9397-08002B2CF9AE}" pid="6" name="Slides">
    <vt:i4>13</vt:i4>
  </property>
</Properties>
</file>

<file path=docProps/thumbnail.jpeg>
</file>